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4"/>
    <p:sldMasterId id="2147483699" r:id="rId5"/>
  </p:sldMasterIdLst>
  <p:notesMasterIdLst>
    <p:notesMasterId r:id="rId42"/>
  </p:notesMasterIdLst>
  <p:sldIdLst>
    <p:sldId id="444" r:id="rId6"/>
    <p:sldId id="445" r:id="rId7"/>
    <p:sldId id="431" r:id="rId8"/>
    <p:sldId id="265" r:id="rId9"/>
    <p:sldId id="337" r:id="rId10"/>
    <p:sldId id="338" r:id="rId11"/>
    <p:sldId id="339" r:id="rId12"/>
    <p:sldId id="340" r:id="rId13"/>
    <p:sldId id="341" r:id="rId14"/>
    <p:sldId id="436" r:id="rId15"/>
    <p:sldId id="438" r:id="rId16"/>
    <p:sldId id="442" r:id="rId17"/>
    <p:sldId id="439" r:id="rId18"/>
    <p:sldId id="443" r:id="rId19"/>
    <p:sldId id="343" r:id="rId20"/>
    <p:sldId id="257" r:id="rId21"/>
    <p:sldId id="446" r:id="rId22"/>
    <p:sldId id="349" r:id="rId23"/>
    <p:sldId id="350" r:id="rId24"/>
    <p:sldId id="351" r:id="rId25"/>
    <p:sldId id="352" r:id="rId26"/>
    <p:sldId id="353" r:id="rId27"/>
    <p:sldId id="354" r:id="rId28"/>
    <p:sldId id="447" r:id="rId29"/>
    <p:sldId id="448" r:id="rId30"/>
    <p:sldId id="357" r:id="rId31"/>
    <p:sldId id="358" r:id="rId32"/>
    <p:sldId id="359" r:id="rId33"/>
    <p:sldId id="360" r:id="rId34"/>
    <p:sldId id="361" r:id="rId35"/>
    <p:sldId id="362" r:id="rId36"/>
    <p:sldId id="363" r:id="rId37"/>
    <p:sldId id="449" r:id="rId38"/>
    <p:sldId id="271" r:id="rId39"/>
    <p:sldId id="268" r:id="rId40"/>
    <p:sldId id="26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an Green" initials="AG" lastIdx="1" clrIdx="0">
    <p:extLst>
      <p:ext uri="{19B8F6BF-5375-455C-9EA6-DF929625EA0E}">
        <p15:presenceInfo xmlns:p15="http://schemas.microsoft.com/office/powerpoint/2012/main" userId="3dade52a50c8626e" providerId="Windows Live"/>
      </p:ext>
    </p:extLst>
  </p:cmAuthor>
  <p:cmAuthor id="2" name="Guest User" initials="GU"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B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FC1207-D04E-4941-8B0B-DAC89F6AE25D}" v="420" dt="2020-10-20T15:54:11.298"/>
    <p1510:client id="{70198AE3-98C1-46A9-87C1-70A959FDB267}" v="13" dt="2020-10-20T11:16:51.580"/>
    <p1510:client id="{8A5EEB65-ADCF-4F20-A5F4-E1440A8ECBC4}" v="93" dt="2020-10-19T20:18:57.179"/>
    <p1510:client id="{C9A68208-F619-4365-8167-6E306AAD3E7F}" v="2" dt="2020-10-20T11:01:19.2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62" d="100"/>
          <a:sy n="162" d="100"/>
        </p:scale>
        <p:origin x="216"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10F937-5CF8-854E-A813-32123ACA52A1}" type="datetimeFigureOut">
              <a:rPr lang="en-US" smtClean="0"/>
              <a:t>10/20/2020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FA6CBC-B218-A746-A049-76DA72F21CCB}" type="slidenum">
              <a:rPr lang="en-US" smtClean="0"/>
              <a:t>‹#›</a:t>
            </a:fld>
            <a:endParaRPr lang="en-US"/>
          </a:p>
        </p:txBody>
      </p:sp>
    </p:spTree>
    <p:extLst>
      <p:ext uri="{BB962C8B-B14F-4D97-AF65-F5344CB8AC3E}">
        <p14:creationId xmlns:p14="http://schemas.microsoft.com/office/powerpoint/2010/main" val="1589564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a:prstGeom prst="rect">
            <a:avLst/>
          </a:prstGeo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6B7E1B-8A56-4E7F-A51A-B31840EB5F35}" type="slidenum">
              <a:rPr lang="en-US" smtClean="0"/>
              <a:pPr/>
              <a:t>3</a:t>
            </a:fld>
            <a:endParaRPr lang="en-US"/>
          </a:p>
        </p:txBody>
      </p:sp>
    </p:spTree>
    <p:extLst>
      <p:ext uri="{BB962C8B-B14F-4D97-AF65-F5344CB8AC3E}">
        <p14:creationId xmlns:p14="http://schemas.microsoft.com/office/powerpoint/2010/main" val="4141151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a:prstGeom prst="rect">
            <a:avLst/>
          </a:prstGeo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6B7E1B-8A56-4E7F-A51A-B31840EB5F35}" type="slidenum">
              <a:rPr lang="en-US" smtClean="0"/>
              <a:pPr/>
              <a:t>12</a:t>
            </a:fld>
            <a:endParaRPr lang="en-US"/>
          </a:p>
        </p:txBody>
      </p:sp>
    </p:spTree>
    <p:extLst>
      <p:ext uri="{BB962C8B-B14F-4D97-AF65-F5344CB8AC3E}">
        <p14:creationId xmlns:p14="http://schemas.microsoft.com/office/powerpoint/2010/main" val="1629149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a:prstGeom prst="rect">
            <a:avLst/>
          </a:prstGeo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6B7E1B-8A56-4E7F-A51A-B31840EB5F35}" type="slidenum">
              <a:rPr lang="en-US" smtClean="0"/>
              <a:pPr/>
              <a:t>13</a:t>
            </a:fld>
            <a:endParaRPr lang="en-US"/>
          </a:p>
        </p:txBody>
      </p:sp>
    </p:spTree>
    <p:extLst>
      <p:ext uri="{BB962C8B-B14F-4D97-AF65-F5344CB8AC3E}">
        <p14:creationId xmlns:p14="http://schemas.microsoft.com/office/powerpoint/2010/main" val="3661701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a:prstGeom prst="rect">
            <a:avLst/>
          </a:prstGeo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6B7E1B-8A56-4E7F-A51A-B31840EB5F35}" type="slidenum">
              <a:rPr lang="en-US" smtClean="0"/>
              <a:pPr/>
              <a:t>14</a:t>
            </a:fld>
            <a:endParaRPr lang="en-US"/>
          </a:p>
        </p:txBody>
      </p:sp>
    </p:spTree>
    <p:extLst>
      <p:ext uri="{BB962C8B-B14F-4D97-AF65-F5344CB8AC3E}">
        <p14:creationId xmlns:p14="http://schemas.microsoft.com/office/powerpoint/2010/main" val="1899064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a:prstGeom prst="rect">
            <a:avLst/>
          </a:prstGeo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6B7E1B-8A56-4E7F-A51A-B31840EB5F35}" type="slidenum">
              <a:rPr lang="en-US" smtClean="0"/>
              <a:pPr/>
              <a:t>15</a:t>
            </a:fld>
            <a:endParaRPr lang="en-US"/>
          </a:p>
        </p:txBody>
      </p:sp>
    </p:spTree>
    <p:extLst>
      <p:ext uri="{BB962C8B-B14F-4D97-AF65-F5344CB8AC3E}">
        <p14:creationId xmlns:p14="http://schemas.microsoft.com/office/powerpoint/2010/main" val="1576018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Presenter(s):</a:t>
            </a:r>
          </a:p>
          <a:p>
            <a:r>
              <a:rPr lang="en-US"/>
              <a:t>Moderator(s):</a:t>
            </a:r>
          </a:p>
        </p:txBody>
      </p:sp>
      <p:sp>
        <p:nvSpPr>
          <p:cNvPr id="4" name="Slide Number Placeholder 3"/>
          <p:cNvSpPr>
            <a:spLocks noGrp="1"/>
          </p:cNvSpPr>
          <p:nvPr>
            <p:ph type="sldNum" sz="quarter" idx="5"/>
          </p:nvPr>
        </p:nvSpPr>
        <p:spPr/>
        <p:txBody>
          <a:bodyPr/>
          <a:lstStyle/>
          <a:p>
            <a:fld id="{A7829924-3AB5-DA42-89E7-5451012F42B3}" type="slidenum">
              <a:rPr lang="en-US" smtClean="0"/>
              <a:t>16</a:t>
            </a:fld>
            <a:endParaRPr lang="en-US"/>
          </a:p>
        </p:txBody>
      </p:sp>
    </p:spTree>
    <p:extLst>
      <p:ext uri="{BB962C8B-B14F-4D97-AF65-F5344CB8AC3E}">
        <p14:creationId xmlns:p14="http://schemas.microsoft.com/office/powerpoint/2010/main" val="2258793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Presenter(s):</a:t>
            </a:r>
          </a:p>
          <a:p>
            <a:r>
              <a:rPr lang="en-US"/>
              <a:t>Moderator(s):</a:t>
            </a:r>
          </a:p>
        </p:txBody>
      </p:sp>
      <p:sp>
        <p:nvSpPr>
          <p:cNvPr id="4" name="Slide Number Placeholder 3"/>
          <p:cNvSpPr>
            <a:spLocks noGrp="1"/>
          </p:cNvSpPr>
          <p:nvPr>
            <p:ph type="sldNum" sz="quarter" idx="5"/>
          </p:nvPr>
        </p:nvSpPr>
        <p:spPr/>
        <p:txBody>
          <a:bodyPr/>
          <a:lstStyle/>
          <a:p>
            <a:fld id="{A7829924-3AB5-DA42-89E7-5451012F42B3}" type="slidenum">
              <a:rPr lang="en-US" smtClean="0"/>
              <a:t>34</a:t>
            </a:fld>
            <a:endParaRPr lang="en-US"/>
          </a:p>
        </p:txBody>
      </p:sp>
    </p:spTree>
    <p:extLst>
      <p:ext uri="{BB962C8B-B14F-4D97-AF65-F5344CB8AC3E}">
        <p14:creationId xmlns:p14="http://schemas.microsoft.com/office/powerpoint/2010/main" val="3743957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Presenter(s):</a:t>
            </a:r>
          </a:p>
          <a:p>
            <a:r>
              <a:rPr lang="en-US"/>
              <a:t>Moderator(s):</a:t>
            </a:r>
          </a:p>
        </p:txBody>
      </p:sp>
      <p:sp>
        <p:nvSpPr>
          <p:cNvPr id="4" name="Slide Number Placeholder 3"/>
          <p:cNvSpPr>
            <a:spLocks noGrp="1"/>
          </p:cNvSpPr>
          <p:nvPr>
            <p:ph type="sldNum" sz="quarter" idx="5"/>
          </p:nvPr>
        </p:nvSpPr>
        <p:spPr/>
        <p:txBody>
          <a:bodyPr/>
          <a:lstStyle/>
          <a:p>
            <a:fld id="{A7829924-3AB5-DA42-89E7-5451012F42B3}" type="slidenum">
              <a:rPr lang="en-US" smtClean="0"/>
              <a:t>35</a:t>
            </a:fld>
            <a:endParaRPr lang="en-US"/>
          </a:p>
        </p:txBody>
      </p:sp>
    </p:spTree>
    <p:extLst>
      <p:ext uri="{BB962C8B-B14F-4D97-AF65-F5344CB8AC3E}">
        <p14:creationId xmlns:p14="http://schemas.microsoft.com/office/powerpoint/2010/main" val="2718653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Presenter(s):</a:t>
            </a:r>
          </a:p>
          <a:p>
            <a:r>
              <a:rPr lang="en-US"/>
              <a:t>Moderator(s):</a:t>
            </a:r>
          </a:p>
        </p:txBody>
      </p:sp>
      <p:sp>
        <p:nvSpPr>
          <p:cNvPr id="4" name="Slide Number Placeholder 3"/>
          <p:cNvSpPr>
            <a:spLocks noGrp="1"/>
          </p:cNvSpPr>
          <p:nvPr>
            <p:ph type="sldNum" sz="quarter" idx="5"/>
          </p:nvPr>
        </p:nvSpPr>
        <p:spPr/>
        <p:txBody>
          <a:bodyPr/>
          <a:lstStyle/>
          <a:p>
            <a:fld id="{A7829924-3AB5-DA42-89E7-5451012F42B3}" type="slidenum">
              <a:rPr lang="en-US" smtClean="0"/>
              <a:t>36</a:t>
            </a:fld>
            <a:endParaRPr lang="en-US"/>
          </a:p>
        </p:txBody>
      </p:sp>
    </p:spTree>
    <p:extLst>
      <p:ext uri="{BB962C8B-B14F-4D97-AF65-F5344CB8AC3E}">
        <p14:creationId xmlns:p14="http://schemas.microsoft.com/office/powerpoint/2010/main" val="1705430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Presenter(s):</a:t>
            </a:r>
          </a:p>
          <a:p>
            <a:r>
              <a:rPr lang="en-US"/>
              <a:t>Moderator(s):</a:t>
            </a:r>
          </a:p>
        </p:txBody>
      </p:sp>
      <p:sp>
        <p:nvSpPr>
          <p:cNvPr id="4" name="Slide Number Placeholder 3"/>
          <p:cNvSpPr>
            <a:spLocks noGrp="1"/>
          </p:cNvSpPr>
          <p:nvPr>
            <p:ph type="sldNum" sz="quarter" idx="5"/>
          </p:nvPr>
        </p:nvSpPr>
        <p:spPr/>
        <p:txBody>
          <a:bodyPr/>
          <a:lstStyle/>
          <a:p>
            <a:fld id="{A7829924-3AB5-DA42-89E7-5451012F42B3}" type="slidenum">
              <a:rPr lang="en-US" smtClean="0"/>
              <a:t>4</a:t>
            </a:fld>
            <a:endParaRPr lang="en-US"/>
          </a:p>
        </p:txBody>
      </p:sp>
    </p:spTree>
    <p:extLst>
      <p:ext uri="{BB962C8B-B14F-4D97-AF65-F5344CB8AC3E}">
        <p14:creationId xmlns:p14="http://schemas.microsoft.com/office/powerpoint/2010/main" val="1189165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a:prstGeom prst="rect">
            <a:avLst/>
          </a:prstGeo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6B7E1B-8A56-4E7F-A51A-B31840EB5F35}" type="slidenum">
              <a:rPr lang="en-US" smtClean="0"/>
              <a:pPr/>
              <a:t>5</a:t>
            </a:fld>
            <a:endParaRPr lang="en-US"/>
          </a:p>
        </p:txBody>
      </p:sp>
    </p:spTree>
    <p:extLst>
      <p:ext uri="{BB962C8B-B14F-4D97-AF65-F5344CB8AC3E}">
        <p14:creationId xmlns:p14="http://schemas.microsoft.com/office/powerpoint/2010/main" val="4118881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a:prstGeom prst="rect">
            <a:avLst/>
          </a:prstGeo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6B7E1B-8A56-4E7F-A51A-B31840EB5F35}" type="slidenum">
              <a:rPr lang="en-US" smtClean="0"/>
              <a:pPr/>
              <a:t>6</a:t>
            </a:fld>
            <a:endParaRPr lang="en-US"/>
          </a:p>
        </p:txBody>
      </p:sp>
    </p:spTree>
    <p:extLst>
      <p:ext uri="{BB962C8B-B14F-4D97-AF65-F5344CB8AC3E}">
        <p14:creationId xmlns:p14="http://schemas.microsoft.com/office/powerpoint/2010/main" val="2248058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a:prstGeom prst="rect">
            <a:avLst/>
          </a:prstGeo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6B7E1B-8A56-4E7F-A51A-B31840EB5F35}" type="slidenum">
              <a:rPr lang="en-US" smtClean="0"/>
              <a:pPr/>
              <a:t>7</a:t>
            </a:fld>
            <a:endParaRPr lang="en-US"/>
          </a:p>
        </p:txBody>
      </p:sp>
    </p:spTree>
    <p:extLst>
      <p:ext uri="{BB962C8B-B14F-4D97-AF65-F5344CB8AC3E}">
        <p14:creationId xmlns:p14="http://schemas.microsoft.com/office/powerpoint/2010/main" val="59828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a:prstGeom prst="rect">
            <a:avLst/>
          </a:prstGeo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6B7E1B-8A56-4E7F-A51A-B31840EB5F35}" type="slidenum">
              <a:rPr lang="en-US" smtClean="0"/>
              <a:pPr/>
              <a:t>8</a:t>
            </a:fld>
            <a:endParaRPr lang="en-US"/>
          </a:p>
        </p:txBody>
      </p:sp>
    </p:spTree>
    <p:extLst>
      <p:ext uri="{BB962C8B-B14F-4D97-AF65-F5344CB8AC3E}">
        <p14:creationId xmlns:p14="http://schemas.microsoft.com/office/powerpoint/2010/main" val="2153020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a:prstGeom prst="rect">
            <a:avLst/>
          </a:prstGeo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6B7E1B-8A56-4E7F-A51A-B31840EB5F35}" type="slidenum">
              <a:rPr lang="en-US" smtClean="0"/>
              <a:pPr/>
              <a:t>9</a:t>
            </a:fld>
            <a:endParaRPr lang="en-US"/>
          </a:p>
        </p:txBody>
      </p:sp>
    </p:spTree>
    <p:extLst>
      <p:ext uri="{BB962C8B-B14F-4D97-AF65-F5344CB8AC3E}">
        <p14:creationId xmlns:p14="http://schemas.microsoft.com/office/powerpoint/2010/main" val="4204674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a:prstGeom prst="rect">
            <a:avLst/>
          </a:prstGeo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6B7E1B-8A56-4E7F-A51A-B31840EB5F35}" type="slidenum">
              <a:rPr lang="en-US" smtClean="0"/>
              <a:pPr/>
              <a:t>10</a:t>
            </a:fld>
            <a:endParaRPr lang="en-US"/>
          </a:p>
        </p:txBody>
      </p:sp>
    </p:spTree>
    <p:extLst>
      <p:ext uri="{BB962C8B-B14F-4D97-AF65-F5344CB8AC3E}">
        <p14:creationId xmlns:p14="http://schemas.microsoft.com/office/powerpoint/2010/main" val="1957379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a:prstGeom prst="rect">
            <a:avLst/>
          </a:prstGeo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6B7E1B-8A56-4E7F-A51A-B31840EB5F35}" type="slidenum">
              <a:rPr lang="en-US" smtClean="0"/>
              <a:pPr/>
              <a:t>11</a:t>
            </a:fld>
            <a:endParaRPr lang="en-US"/>
          </a:p>
        </p:txBody>
      </p:sp>
    </p:spTree>
    <p:extLst>
      <p:ext uri="{BB962C8B-B14F-4D97-AF65-F5344CB8AC3E}">
        <p14:creationId xmlns:p14="http://schemas.microsoft.com/office/powerpoint/2010/main" val="31670703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9.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27.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9.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jpeg"/><Relationship Id="rId1" Type="http://schemas.openxmlformats.org/officeDocument/2006/relationships/slideMaster" Target="../slideMasters/slideMaster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Master" Target="../slideMasters/slideMaster2.xml"/><Relationship Id="rId5" Type="http://schemas.openxmlformats.org/officeDocument/2006/relationships/image" Target="../media/image32.emf"/><Relationship Id="rId4" Type="http://schemas.openxmlformats.org/officeDocument/2006/relationships/image" Target="../media/image31.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1.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elcom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089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880C09-58BE-704C-9EF5-700C1A4D441E}"/>
              </a:ext>
            </a:extLst>
          </p:cNvPr>
          <p:cNvSpPr>
            <a:spLocks noGrp="1"/>
          </p:cNvSpPr>
          <p:nvPr>
            <p:ph type="title"/>
          </p:nvPr>
        </p:nvSpPr>
        <p:spPr>
          <a:xfrm>
            <a:off x="609597" y="530727"/>
            <a:ext cx="11052315" cy="812799"/>
          </a:xfrm>
          <a:prstGeom prst="rect">
            <a:avLst/>
          </a:prstGeom>
        </p:spPr>
        <p:txBody>
          <a:bodyPr/>
          <a:lstStyle/>
          <a:p>
            <a:r>
              <a:rPr lang="en-US"/>
              <a:t>Click to edit Master title style</a:t>
            </a:r>
          </a:p>
        </p:txBody>
      </p:sp>
      <p:sp>
        <p:nvSpPr>
          <p:cNvPr id="7" name="Content Placeholder 2">
            <a:extLst>
              <a:ext uri="{FF2B5EF4-FFF2-40B4-BE49-F238E27FC236}">
                <a16:creationId xmlns:a16="http://schemas.microsoft.com/office/drawing/2014/main" id="{E3F92CB7-DE02-2F4F-B713-6602961499F7}"/>
              </a:ext>
            </a:extLst>
          </p:cNvPr>
          <p:cNvSpPr>
            <a:spLocks noGrp="1"/>
          </p:cNvSpPr>
          <p:nvPr>
            <p:ph idx="1"/>
          </p:nvPr>
        </p:nvSpPr>
        <p:spPr>
          <a:xfrm>
            <a:off x="609600" y="1524000"/>
            <a:ext cx="11052313" cy="322586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1951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597" y="1266570"/>
            <a:ext cx="11052315" cy="738908"/>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2196757"/>
            <a:ext cx="11052313" cy="3964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2013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880C09-58BE-704C-9EF5-700C1A4D441E}"/>
              </a:ext>
            </a:extLst>
          </p:cNvPr>
          <p:cNvSpPr>
            <a:spLocks noGrp="1"/>
          </p:cNvSpPr>
          <p:nvPr>
            <p:ph type="title"/>
          </p:nvPr>
        </p:nvSpPr>
        <p:spPr>
          <a:xfrm>
            <a:off x="609597" y="530727"/>
            <a:ext cx="11052315" cy="812799"/>
          </a:xfrm>
          <a:prstGeom prst="rect">
            <a:avLst/>
          </a:prstGeom>
        </p:spPr>
        <p:txBody>
          <a:bodyPr/>
          <a:lstStyle/>
          <a:p>
            <a:r>
              <a:rPr lang="en-US"/>
              <a:t>Click to edit Master title style</a:t>
            </a:r>
          </a:p>
        </p:txBody>
      </p:sp>
      <p:sp>
        <p:nvSpPr>
          <p:cNvPr id="7" name="Content Placeholder 2">
            <a:extLst>
              <a:ext uri="{FF2B5EF4-FFF2-40B4-BE49-F238E27FC236}">
                <a16:creationId xmlns:a16="http://schemas.microsoft.com/office/drawing/2014/main" id="{E3F92CB7-DE02-2F4F-B713-6602961499F7}"/>
              </a:ext>
            </a:extLst>
          </p:cNvPr>
          <p:cNvSpPr>
            <a:spLocks noGrp="1"/>
          </p:cNvSpPr>
          <p:nvPr>
            <p:ph idx="1"/>
          </p:nvPr>
        </p:nvSpPr>
        <p:spPr>
          <a:xfrm>
            <a:off x="609600" y="1524000"/>
            <a:ext cx="11052313" cy="322586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674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197101"/>
            <a:ext cx="11052313" cy="3964619"/>
          </a:xfrm>
          <a:prstGeom prst="rect">
            <a:avLst/>
          </a:prstGeo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C56BD7CE-847B-4A2A-8D5F-32F4DF02B328}"/>
              </a:ext>
            </a:extLst>
          </p:cNvPr>
          <p:cNvSpPr>
            <a:spLocks noGrp="1"/>
          </p:cNvSpPr>
          <p:nvPr>
            <p:ph type="title"/>
          </p:nvPr>
        </p:nvSpPr>
        <p:spPr>
          <a:xfrm>
            <a:off x="609597" y="1266570"/>
            <a:ext cx="11052315" cy="738908"/>
          </a:xfrm>
        </p:spPr>
        <p:txBody>
          <a:bodyPr/>
          <a:lstStyle/>
          <a:p>
            <a:r>
              <a:rPr lang="en-US"/>
              <a:t>M0:</a:t>
            </a:r>
          </a:p>
        </p:txBody>
      </p:sp>
    </p:spTree>
    <p:extLst>
      <p:ext uri="{BB962C8B-B14F-4D97-AF65-F5344CB8AC3E}">
        <p14:creationId xmlns:p14="http://schemas.microsoft.com/office/powerpoint/2010/main" val="2755822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597" y="1266570"/>
            <a:ext cx="11052315" cy="738908"/>
          </a:xfrm>
          <a:prstGeom prst="rect">
            <a:avLst/>
          </a:prstGeom>
        </p:spPr>
        <p:txBody>
          <a:bodyPr/>
          <a:lstStyle/>
          <a:p>
            <a:r>
              <a:rPr lang="en-US"/>
              <a:t>Click to edit Master title style</a:t>
            </a:r>
          </a:p>
        </p:txBody>
      </p:sp>
      <p:sp>
        <p:nvSpPr>
          <p:cNvPr id="6" name="Content Placeholder 2">
            <a:extLst>
              <a:ext uri="{FF2B5EF4-FFF2-40B4-BE49-F238E27FC236}">
                <a16:creationId xmlns:a16="http://schemas.microsoft.com/office/drawing/2014/main" id="{64965122-6814-4EDE-8A3B-BE93801B54AA}"/>
              </a:ext>
            </a:extLst>
          </p:cNvPr>
          <p:cNvSpPr>
            <a:spLocks noGrp="1"/>
          </p:cNvSpPr>
          <p:nvPr>
            <p:ph idx="1"/>
          </p:nvPr>
        </p:nvSpPr>
        <p:spPr>
          <a:xfrm>
            <a:off x="609600" y="2197101"/>
            <a:ext cx="11052313" cy="3964619"/>
          </a:xfrm>
        </p:spPr>
        <p:txBody>
          <a:bodyPr>
            <a:normAutofit/>
          </a:bodyPr>
          <a:lstStyle/>
          <a:p>
            <a:r>
              <a:rPr lang="en-US"/>
              <a:t>SCORING CONDITIONS</a:t>
            </a:r>
          </a:p>
          <a:p>
            <a:pPr marL="1066785" lvl="1" indent="-457200">
              <a:spcBef>
                <a:spcPts val="600"/>
              </a:spcBef>
            </a:pPr>
            <a:endParaRPr lang="en-US"/>
          </a:p>
          <a:p>
            <a:pPr marL="457200" indent="-457200">
              <a:spcBef>
                <a:spcPts val="600"/>
              </a:spcBef>
            </a:pPr>
            <a:r>
              <a:rPr lang="en-US"/>
              <a:t>SETUP</a:t>
            </a:r>
          </a:p>
          <a:p>
            <a:pPr marL="1066785" lvl="1" indent="-457200">
              <a:spcBef>
                <a:spcPts val="600"/>
              </a:spcBef>
            </a:pPr>
            <a:r>
              <a:rPr lang="en-US"/>
              <a:t>No special setup</a:t>
            </a:r>
          </a:p>
          <a:p>
            <a:pPr marL="457200" indent="-457200">
              <a:spcBef>
                <a:spcPts val="600"/>
              </a:spcBef>
            </a:pPr>
            <a:r>
              <a:rPr lang="en-US"/>
              <a:t>DETAILS</a:t>
            </a:r>
          </a:p>
          <a:p>
            <a:pPr marL="1066785" lvl="1" indent="-457200">
              <a:spcBef>
                <a:spcPts val="600"/>
              </a:spcBef>
            </a:pPr>
            <a:endParaRPr lang="en-US"/>
          </a:p>
          <a:p>
            <a:pPr>
              <a:spcBef>
                <a:spcPts val="600"/>
              </a:spcBef>
            </a:pPr>
            <a:endParaRPr lang="en-US"/>
          </a:p>
          <a:p>
            <a:pPr marL="457200" indent="-457200">
              <a:buFont typeface="Arial" panose="020B0604020202020204" pitchFamily="34" charset="0"/>
              <a:buChar char="•"/>
            </a:pPr>
            <a:endParaRPr lang="en-US"/>
          </a:p>
        </p:txBody>
      </p:sp>
    </p:spTree>
    <p:extLst>
      <p:ext uri="{BB962C8B-B14F-4D97-AF65-F5344CB8AC3E}">
        <p14:creationId xmlns:p14="http://schemas.microsoft.com/office/powerpoint/2010/main" val="117459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880C09-58BE-704C-9EF5-700C1A4D441E}"/>
              </a:ext>
            </a:extLst>
          </p:cNvPr>
          <p:cNvSpPr>
            <a:spLocks noGrp="1"/>
          </p:cNvSpPr>
          <p:nvPr>
            <p:ph type="title"/>
          </p:nvPr>
        </p:nvSpPr>
        <p:spPr>
          <a:xfrm>
            <a:off x="609597" y="530727"/>
            <a:ext cx="11052315" cy="812799"/>
          </a:xfrm>
          <a:prstGeom prst="rect">
            <a:avLst/>
          </a:prstGeom>
        </p:spPr>
        <p:txBody>
          <a:bodyPr/>
          <a:lstStyle/>
          <a:p>
            <a:r>
              <a:rPr lang="en-US"/>
              <a:t>Click to edit Master title style</a:t>
            </a:r>
          </a:p>
        </p:txBody>
      </p:sp>
      <p:sp>
        <p:nvSpPr>
          <p:cNvPr id="7" name="Content Placeholder 2">
            <a:extLst>
              <a:ext uri="{FF2B5EF4-FFF2-40B4-BE49-F238E27FC236}">
                <a16:creationId xmlns:a16="http://schemas.microsoft.com/office/drawing/2014/main" id="{E3F92CB7-DE02-2F4F-B713-6602961499F7}"/>
              </a:ext>
            </a:extLst>
          </p:cNvPr>
          <p:cNvSpPr>
            <a:spLocks noGrp="1"/>
          </p:cNvSpPr>
          <p:nvPr>
            <p:ph idx="1"/>
          </p:nvPr>
        </p:nvSpPr>
        <p:spPr>
          <a:xfrm>
            <a:off x="609600" y="1524002"/>
            <a:ext cx="11052313" cy="322586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64305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597" y="1266570"/>
            <a:ext cx="11052315" cy="738908"/>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2197099"/>
            <a:ext cx="11052313" cy="396462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3833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880C09-58BE-704C-9EF5-700C1A4D441E}"/>
              </a:ext>
            </a:extLst>
          </p:cNvPr>
          <p:cNvSpPr>
            <a:spLocks noGrp="1"/>
          </p:cNvSpPr>
          <p:nvPr>
            <p:ph type="title"/>
          </p:nvPr>
        </p:nvSpPr>
        <p:spPr>
          <a:xfrm>
            <a:off x="609597" y="530727"/>
            <a:ext cx="11052315" cy="812799"/>
          </a:xfrm>
          <a:prstGeom prst="rect">
            <a:avLst/>
          </a:prstGeom>
        </p:spPr>
        <p:txBody>
          <a:bodyPr/>
          <a:lstStyle/>
          <a:p>
            <a:r>
              <a:rPr lang="en-US"/>
              <a:t>Click to edit Master title style</a:t>
            </a:r>
          </a:p>
        </p:txBody>
      </p:sp>
      <p:sp>
        <p:nvSpPr>
          <p:cNvPr id="7" name="Content Placeholder 2">
            <a:extLst>
              <a:ext uri="{FF2B5EF4-FFF2-40B4-BE49-F238E27FC236}">
                <a16:creationId xmlns:a16="http://schemas.microsoft.com/office/drawing/2014/main" id="{E3F92CB7-DE02-2F4F-B713-6602961499F7}"/>
              </a:ext>
            </a:extLst>
          </p:cNvPr>
          <p:cNvSpPr>
            <a:spLocks noGrp="1"/>
          </p:cNvSpPr>
          <p:nvPr>
            <p:ph idx="1"/>
          </p:nvPr>
        </p:nvSpPr>
        <p:spPr>
          <a:xfrm>
            <a:off x="609600" y="1524002"/>
            <a:ext cx="11052313" cy="322586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9479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597" y="1266570"/>
            <a:ext cx="11052315" cy="738908"/>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2197101"/>
            <a:ext cx="11052313" cy="396462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358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880C09-58BE-704C-9EF5-700C1A4D441E}"/>
              </a:ext>
            </a:extLst>
          </p:cNvPr>
          <p:cNvSpPr>
            <a:spLocks noGrp="1"/>
          </p:cNvSpPr>
          <p:nvPr>
            <p:ph type="title"/>
          </p:nvPr>
        </p:nvSpPr>
        <p:spPr>
          <a:xfrm>
            <a:off x="609597" y="530727"/>
            <a:ext cx="11052315" cy="812799"/>
          </a:xfrm>
          <a:prstGeom prst="rect">
            <a:avLst/>
          </a:prstGeom>
        </p:spPr>
        <p:txBody>
          <a:bodyPr/>
          <a:lstStyle/>
          <a:p>
            <a:r>
              <a:rPr lang="en-US"/>
              <a:t>Click to edit Master title style</a:t>
            </a:r>
          </a:p>
        </p:txBody>
      </p:sp>
      <p:sp>
        <p:nvSpPr>
          <p:cNvPr id="7" name="Content Placeholder 2">
            <a:extLst>
              <a:ext uri="{FF2B5EF4-FFF2-40B4-BE49-F238E27FC236}">
                <a16:creationId xmlns:a16="http://schemas.microsoft.com/office/drawing/2014/main" id="{E3F92CB7-DE02-2F4F-B713-6602961499F7}"/>
              </a:ext>
            </a:extLst>
          </p:cNvPr>
          <p:cNvSpPr>
            <a:spLocks noGrp="1"/>
          </p:cNvSpPr>
          <p:nvPr>
            <p:ph idx="1"/>
          </p:nvPr>
        </p:nvSpPr>
        <p:spPr>
          <a:xfrm>
            <a:off x="609600" y="1524002"/>
            <a:ext cx="11052313" cy="322586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8647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9410" y="1484706"/>
            <a:ext cx="11281036" cy="872433"/>
          </a:xfrm>
          <a:prstGeom prst="rect">
            <a:avLst/>
          </a:prstGeom>
        </p:spPr>
        <p:txBody>
          <a:bodyPr anchor="t" anchorCtr="0">
            <a:noAutofit/>
          </a:bodyPr>
          <a:lstStyle>
            <a:lvl1pPr algn="ctr">
              <a:lnSpc>
                <a:spcPct val="90000"/>
              </a:lnSpc>
              <a:defRPr sz="4800" spc="-107" baseline="0">
                <a:solidFill>
                  <a:schemeClr val="bg1"/>
                </a:solidFill>
              </a:defRPr>
            </a:lvl1pPr>
          </a:lstStyle>
          <a:p>
            <a:r>
              <a:rPr lang="en-US"/>
              <a:t>Conference Session Title</a:t>
            </a:r>
          </a:p>
        </p:txBody>
      </p:sp>
      <p:sp>
        <p:nvSpPr>
          <p:cNvPr id="3" name="Subtitle 2"/>
          <p:cNvSpPr>
            <a:spLocks noGrp="1"/>
          </p:cNvSpPr>
          <p:nvPr>
            <p:ph type="subTitle" idx="1" hasCustomPrompt="1"/>
          </p:nvPr>
        </p:nvSpPr>
        <p:spPr>
          <a:xfrm>
            <a:off x="459411" y="2699578"/>
            <a:ext cx="11281035" cy="480489"/>
          </a:xfrm>
          <a:prstGeom prst="rect">
            <a:avLst/>
          </a:prstGeom>
        </p:spPr>
        <p:txBody>
          <a:bodyPr lIns="0" tIns="0" rIns="0" bIns="0">
            <a:normAutofit/>
          </a:bodyPr>
          <a:lstStyle>
            <a:lvl1pPr marL="0" indent="0" algn="ctr">
              <a:buNone/>
              <a:defRPr sz="2933" b="0" cap="none" spc="0" baseline="0">
                <a:solidFill>
                  <a:schemeClr val="bg1"/>
                </a:solidFill>
                <a:latin typeface="Roboto" panose="02000000000000000000" pitchFamily="2" charset="0"/>
                <a:ea typeface="Roboto" panose="02000000000000000000" pitchFamily="2" charset="0"/>
                <a:cs typeface="Helvetica Neue" panose="02000503000000020004"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Presenter Name</a:t>
            </a:r>
          </a:p>
        </p:txBody>
      </p:sp>
    </p:spTree>
    <p:extLst>
      <p:ext uri="{BB962C8B-B14F-4D97-AF65-F5344CB8AC3E}">
        <p14:creationId xmlns:p14="http://schemas.microsoft.com/office/powerpoint/2010/main" val="19528521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FLL Title + Divisions Title">
    <p:spTree>
      <p:nvGrpSpPr>
        <p:cNvPr id="1" name=""/>
        <p:cNvGrpSpPr/>
        <p:nvPr/>
      </p:nvGrpSpPr>
      <p:grpSpPr>
        <a:xfrm>
          <a:off x="0" y="0"/>
          <a:ext cx="0" cy="0"/>
          <a:chOff x="0" y="0"/>
          <a:chExt cx="0" cy="0"/>
        </a:xfrm>
      </p:grpSpPr>
      <p:pic>
        <p:nvPicPr>
          <p:cNvPr id="3" name="Picture 2" descr="A group of people sitting around a baseball hat&#10;&#10;Description automatically generated">
            <a:extLst>
              <a:ext uri="{FF2B5EF4-FFF2-40B4-BE49-F238E27FC236}">
                <a16:creationId xmlns:a16="http://schemas.microsoft.com/office/drawing/2014/main" id="{4A06F4B3-7F61-2C45-87F3-ACC074FD0A58}"/>
              </a:ext>
            </a:extLst>
          </p:cNvPr>
          <p:cNvPicPr>
            <a:picLocks noChangeAspect="1"/>
          </p:cNvPicPr>
          <p:nvPr userDrawn="1"/>
        </p:nvPicPr>
        <p:blipFill>
          <a:blip r:embed="rId2"/>
          <a:stretch>
            <a:fillRect/>
          </a:stretch>
        </p:blipFill>
        <p:spPr>
          <a:xfrm>
            <a:off x="1982" y="0"/>
            <a:ext cx="12188036"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810166" y="2853388"/>
            <a:ext cx="10571671" cy="971671"/>
          </a:xfrm>
        </p:spPr>
        <p:txBody>
          <a:bodyPr anchor="b">
            <a:normAutofit/>
          </a:bodyPr>
          <a:lstStyle>
            <a:lvl1pPr algn="l">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810166" y="3917133"/>
            <a:ext cx="10571671" cy="541338"/>
          </a:xfrm>
        </p:spPr>
        <p:txBody>
          <a:bodyPr>
            <a:normAutofit/>
          </a:bodyPr>
          <a:lstStyle>
            <a:lvl1pPr marL="0" indent="0" algn="l">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pic>
        <p:nvPicPr>
          <p:cNvPr id="5" name="Picture 4">
            <a:extLst>
              <a:ext uri="{FF2B5EF4-FFF2-40B4-BE49-F238E27FC236}">
                <a16:creationId xmlns:a16="http://schemas.microsoft.com/office/drawing/2014/main" id="{4F3CB606-AFAA-AE40-874F-C071B9570B78}"/>
              </a:ext>
            </a:extLst>
          </p:cNvPr>
          <p:cNvPicPr>
            <a:picLocks noChangeAspect="1"/>
          </p:cNvPicPr>
          <p:nvPr userDrawn="1"/>
        </p:nvPicPr>
        <p:blipFill>
          <a:blip r:embed="rId3"/>
          <a:stretch>
            <a:fillRect/>
          </a:stretch>
        </p:blipFill>
        <p:spPr>
          <a:xfrm>
            <a:off x="810165" y="5641631"/>
            <a:ext cx="3042920" cy="716307"/>
          </a:xfrm>
          <a:prstGeom prst="rect">
            <a:avLst/>
          </a:prstGeom>
        </p:spPr>
      </p:pic>
      <p:pic>
        <p:nvPicPr>
          <p:cNvPr id="6" name="Picture 5">
            <a:extLst>
              <a:ext uri="{FF2B5EF4-FFF2-40B4-BE49-F238E27FC236}">
                <a16:creationId xmlns:a16="http://schemas.microsoft.com/office/drawing/2014/main" id="{269F6F20-F848-DB40-8DA0-0987DC399D01}"/>
              </a:ext>
            </a:extLst>
          </p:cNvPr>
          <p:cNvPicPr>
            <a:picLocks noChangeAspect="1"/>
          </p:cNvPicPr>
          <p:nvPr userDrawn="1"/>
        </p:nvPicPr>
        <p:blipFill>
          <a:blip r:embed="rId4"/>
          <a:stretch>
            <a:fillRect/>
          </a:stretch>
        </p:blipFill>
        <p:spPr>
          <a:xfrm>
            <a:off x="6328258" y="5486455"/>
            <a:ext cx="5294783" cy="1052577"/>
          </a:xfrm>
          <a:prstGeom prst="rect">
            <a:avLst/>
          </a:prstGeom>
        </p:spPr>
      </p:pic>
    </p:spTree>
    <p:extLst>
      <p:ext uri="{BB962C8B-B14F-4D97-AF65-F5344CB8AC3E}">
        <p14:creationId xmlns:p14="http://schemas.microsoft.com/office/powerpoint/2010/main" val="2605785644"/>
      </p:ext>
    </p:extLst>
  </p:cSld>
  <p:clrMapOvr>
    <a:masterClrMapping/>
  </p:clrMapOvr>
  <p:extLst>
    <p:ext uri="{DCECCB84-F9BA-43D5-87BE-67443E8EF086}">
      <p15:sldGuideLst xmlns:p15="http://schemas.microsoft.com/office/powerpoint/2012/main">
        <p15:guide id="1" orient="horz" pos="3552">
          <p15:clr>
            <a:srgbClr val="FBAE40"/>
          </p15:clr>
        </p15:guide>
        <p15:guide id="2" pos="540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n-FIRST Title 1">
    <p:spTree>
      <p:nvGrpSpPr>
        <p:cNvPr id="1" name=""/>
        <p:cNvGrpSpPr/>
        <p:nvPr/>
      </p:nvGrpSpPr>
      <p:grpSpPr>
        <a:xfrm>
          <a:off x="0" y="0"/>
          <a:ext cx="0" cy="0"/>
          <a:chOff x="0" y="0"/>
          <a:chExt cx="0" cy="0"/>
        </a:xfrm>
      </p:grpSpPr>
      <p:pic>
        <p:nvPicPr>
          <p:cNvPr id="8" name="Picture 7" descr="A group of people posing for the camera&#10;&#10;Description automatically generated">
            <a:extLst>
              <a:ext uri="{FF2B5EF4-FFF2-40B4-BE49-F238E27FC236}">
                <a16:creationId xmlns:a16="http://schemas.microsoft.com/office/drawing/2014/main" id="{AE46A625-A699-8146-B1EC-AD3911BAB555}"/>
              </a:ext>
            </a:extLst>
          </p:cNvPr>
          <p:cNvPicPr>
            <a:picLocks noChangeAspect="1"/>
          </p:cNvPicPr>
          <p:nvPr userDrawn="1"/>
        </p:nvPicPr>
        <p:blipFill>
          <a:blip r:embed="rId2"/>
          <a:stretch>
            <a:fillRect/>
          </a:stretch>
        </p:blipFill>
        <p:spPr>
          <a:xfrm>
            <a:off x="991" y="0"/>
            <a:ext cx="12190019" cy="6859116"/>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810166" y="2853388"/>
            <a:ext cx="10571671" cy="971671"/>
          </a:xfrm>
        </p:spPr>
        <p:txBody>
          <a:bodyPr anchor="b">
            <a:normAutofit/>
          </a:bodyPr>
          <a:lstStyle>
            <a:lvl1pPr algn="l">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810166" y="3917133"/>
            <a:ext cx="10571671" cy="541338"/>
          </a:xfrm>
        </p:spPr>
        <p:txBody>
          <a:bodyPr>
            <a:normAutofit/>
          </a:bodyPr>
          <a:lstStyle>
            <a:lvl1pPr marL="0" indent="0" algn="l">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a:stretch>
            <a:fillRect/>
          </a:stretch>
        </p:blipFill>
        <p:spPr>
          <a:xfrm>
            <a:off x="810166" y="5539498"/>
            <a:ext cx="10571669" cy="914857"/>
          </a:xfrm>
          <a:prstGeom prst="rect">
            <a:avLst/>
          </a:prstGeom>
        </p:spPr>
      </p:pic>
    </p:spTree>
    <p:extLst>
      <p:ext uri="{BB962C8B-B14F-4D97-AF65-F5344CB8AC3E}">
        <p14:creationId xmlns:p14="http://schemas.microsoft.com/office/powerpoint/2010/main" val="3100014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an-FIRST Title 2">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F439B386-C6A8-8B40-AE60-3A1F71C51F44}"/>
              </a:ext>
            </a:extLst>
          </p:cNvPr>
          <p:cNvPicPr>
            <a:picLocks noChangeAspect="1"/>
          </p:cNvPicPr>
          <p:nvPr userDrawn="1"/>
        </p:nvPicPr>
        <p:blipFill>
          <a:blip r:embed="rId2"/>
          <a:stretch>
            <a:fillRect/>
          </a:stretch>
        </p:blipFill>
        <p:spPr>
          <a:xfrm>
            <a:off x="0" y="0"/>
            <a:ext cx="12192000" cy="686023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810166" y="2853388"/>
            <a:ext cx="10571671" cy="971671"/>
          </a:xfrm>
        </p:spPr>
        <p:txBody>
          <a:bodyPr anchor="b">
            <a:normAutofit/>
          </a:bodyPr>
          <a:lstStyle>
            <a:lvl1pPr algn="l">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810166" y="3917133"/>
            <a:ext cx="10571671" cy="541338"/>
          </a:xfrm>
        </p:spPr>
        <p:txBody>
          <a:bodyPr>
            <a:normAutofit/>
          </a:bodyPr>
          <a:lstStyle>
            <a:lvl1pPr marL="0" indent="0" algn="l">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a:stretch>
            <a:fillRect/>
          </a:stretch>
        </p:blipFill>
        <p:spPr>
          <a:xfrm>
            <a:off x="810166" y="5539498"/>
            <a:ext cx="10571669" cy="914857"/>
          </a:xfrm>
          <a:prstGeom prst="rect">
            <a:avLst/>
          </a:prstGeom>
        </p:spPr>
      </p:pic>
    </p:spTree>
    <p:extLst>
      <p:ext uri="{BB962C8B-B14F-4D97-AF65-F5344CB8AC3E}">
        <p14:creationId xmlns:p14="http://schemas.microsoft.com/office/powerpoint/2010/main" val="25227601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an-FIRST Built Better Together Title">
    <p:spTree>
      <p:nvGrpSpPr>
        <p:cNvPr id="1" name=""/>
        <p:cNvGrpSpPr/>
        <p:nvPr/>
      </p:nvGrpSpPr>
      <p:grpSpPr>
        <a:xfrm>
          <a:off x="0" y="0"/>
          <a:ext cx="0" cy="0"/>
          <a:chOff x="0" y="0"/>
          <a:chExt cx="0" cy="0"/>
        </a:xfrm>
      </p:grpSpPr>
      <p:pic>
        <p:nvPicPr>
          <p:cNvPr id="3" name="Picture 2" descr="A picture containing bird&#10;&#10;Description automatically generated">
            <a:extLst>
              <a:ext uri="{FF2B5EF4-FFF2-40B4-BE49-F238E27FC236}">
                <a16:creationId xmlns:a16="http://schemas.microsoft.com/office/drawing/2014/main" id="{DFFEBD19-C7F9-364D-AC14-202929C8DA99}"/>
              </a:ext>
            </a:extLst>
          </p:cNvPr>
          <p:cNvPicPr>
            <a:picLocks noChangeAspect="1"/>
          </p:cNvPicPr>
          <p:nvPr userDrawn="1"/>
        </p:nvPicPr>
        <p:blipFill>
          <a:blip r:embed="rId2"/>
          <a:stretch>
            <a:fillRect/>
          </a:stretch>
        </p:blipFill>
        <p:spPr>
          <a:xfrm>
            <a:off x="0" y="-1"/>
            <a:ext cx="12192000" cy="6899643"/>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810166" y="2505048"/>
            <a:ext cx="10571671"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810166" y="3568793"/>
            <a:ext cx="10571671"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pic>
        <p:nvPicPr>
          <p:cNvPr id="8" name="Picture 7">
            <a:extLst>
              <a:ext uri="{FF2B5EF4-FFF2-40B4-BE49-F238E27FC236}">
                <a16:creationId xmlns:a16="http://schemas.microsoft.com/office/drawing/2014/main" id="{DBEA6D01-5E9C-DE46-94F8-EDAC89A95CE9}"/>
              </a:ext>
            </a:extLst>
          </p:cNvPr>
          <p:cNvPicPr>
            <a:picLocks noChangeAspect="1"/>
          </p:cNvPicPr>
          <p:nvPr userDrawn="1"/>
        </p:nvPicPr>
        <p:blipFill>
          <a:blip r:embed="rId3"/>
          <a:stretch>
            <a:fillRect/>
          </a:stretch>
        </p:blipFill>
        <p:spPr>
          <a:xfrm>
            <a:off x="810166" y="5533409"/>
            <a:ext cx="10571669" cy="944837"/>
          </a:xfrm>
          <a:prstGeom prst="rect">
            <a:avLst/>
          </a:prstGeom>
        </p:spPr>
      </p:pic>
    </p:spTree>
    <p:extLst>
      <p:ext uri="{BB962C8B-B14F-4D97-AF65-F5344CB8AC3E}">
        <p14:creationId xmlns:p14="http://schemas.microsoft.com/office/powerpoint/2010/main" val="3991491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an-FIRST + Programs Content">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0819DE0D-8BCD-E84C-964A-F2259FACAEB8}"/>
              </a:ext>
            </a:extLst>
          </p:cNvPr>
          <p:cNvSpPr>
            <a:spLocks noGrp="1"/>
          </p:cNvSpPr>
          <p:nvPr>
            <p:ph type="body" sz="quarter" idx="14"/>
          </p:nvPr>
        </p:nvSpPr>
        <p:spPr>
          <a:xfrm>
            <a:off x="838200" y="1909763"/>
            <a:ext cx="105156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a:stretch>
            <a:fillRect/>
          </a:stretch>
        </p:blipFill>
        <p:spPr>
          <a:xfrm>
            <a:off x="174682" y="6360270"/>
            <a:ext cx="1738785"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241066" y="6233945"/>
            <a:ext cx="696576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3"/>
          <a:stretch>
            <a:fillRect/>
          </a:stretch>
        </p:blipFill>
        <p:spPr>
          <a:xfrm>
            <a:off x="7381762" y="6193050"/>
            <a:ext cx="4229661" cy="550869"/>
          </a:xfrm>
          <a:prstGeom prst="rect">
            <a:avLst/>
          </a:prstGeom>
        </p:spPr>
      </p:pic>
      <p:sp>
        <p:nvSpPr>
          <p:cNvPr id="11" name="Title Placeholder 1">
            <a:extLst>
              <a:ext uri="{FF2B5EF4-FFF2-40B4-BE49-F238E27FC236}">
                <a16:creationId xmlns:a16="http://schemas.microsoft.com/office/drawing/2014/main" id="{6555E7D4-A808-DE4B-A41C-026E2451EED0}"/>
              </a:ext>
            </a:extLst>
          </p:cNvPr>
          <p:cNvSpPr>
            <a:spLocks noGrp="1"/>
          </p:cNvSpPr>
          <p:nvPr>
            <p:ph type="title"/>
          </p:nvPr>
        </p:nvSpPr>
        <p:spPr>
          <a:xfrm>
            <a:off x="838200" y="365127"/>
            <a:ext cx="105156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816FE883-6A33-C746-B87C-BF6A87DCA396}"/>
              </a:ext>
            </a:extLst>
          </p:cNvPr>
          <p:cNvSpPr>
            <a:spLocks noGrp="1"/>
          </p:cNvSpPr>
          <p:nvPr>
            <p:ph type="body" sz="quarter" idx="13" hasCustomPrompt="1"/>
          </p:nvPr>
        </p:nvSpPr>
        <p:spPr>
          <a:xfrm>
            <a:off x="838200" y="1198880"/>
            <a:ext cx="10515600" cy="508000"/>
          </a:xfrm>
        </p:spPr>
        <p:txBody>
          <a:bodyPr>
            <a:normAutofit/>
          </a:bodyPr>
          <a:lstStyle>
            <a:lvl1pPr marL="0" indent="0">
              <a:buNone/>
              <a:defRPr sz="2800" i="1">
                <a:solidFill>
                  <a:schemeClr val="bg2">
                    <a:lumMod val="25000"/>
                  </a:schemeClr>
                </a:solidFill>
              </a:defRPr>
            </a:lvl1pPr>
          </a:lstStyle>
          <a:p>
            <a:pPr lvl="0"/>
            <a:r>
              <a:rPr lang="en-US"/>
              <a:t>Subtitle Example</a:t>
            </a:r>
          </a:p>
        </p:txBody>
      </p:sp>
      <p:sp>
        <p:nvSpPr>
          <p:cNvPr id="12" name="Slide Number Placeholder 6">
            <a:extLst>
              <a:ext uri="{FF2B5EF4-FFF2-40B4-BE49-F238E27FC236}">
                <a16:creationId xmlns:a16="http://schemas.microsoft.com/office/drawing/2014/main" id="{417A63F7-CBEC-41AB-88BD-9C1ACE01B5A3}"/>
              </a:ext>
            </a:extLst>
          </p:cNvPr>
          <p:cNvSpPr>
            <a:spLocks noGrp="1"/>
          </p:cNvSpPr>
          <p:nvPr>
            <p:ph type="sldNum" sz="quarter" idx="12"/>
          </p:nvPr>
        </p:nvSpPr>
        <p:spPr>
          <a:xfrm>
            <a:off x="11582400" y="6559918"/>
            <a:ext cx="549933" cy="209912"/>
          </a:xfrm>
        </p:spPr>
        <p:txBody>
          <a:bodyPr/>
          <a:lstStyle>
            <a:lvl1pPr algn="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spTree>
    <p:extLst>
      <p:ext uri="{BB962C8B-B14F-4D97-AF65-F5344CB8AC3E}">
        <p14:creationId xmlns:p14="http://schemas.microsoft.com/office/powerpoint/2010/main" val="663498163"/>
      </p:ext>
    </p:extLst>
  </p:cSld>
  <p:clrMapOvr>
    <a:masterClrMapping/>
  </p:clrMapOvr>
  <p:extLst>
    <p:ext uri="{DCECCB84-F9BA-43D5-87BE-67443E8EF086}">
      <p15:sldGuideLst xmlns:p15="http://schemas.microsoft.com/office/powerpoint/2012/main">
        <p15:guide id="1" orient="horz" pos="4248">
          <p15:clr>
            <a:srgbClr val="FBAE40"/>
          </p15:clr>
        </p15:guide>
        <p15:guide id="2" pos="56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an-FIRST + Programs Split 1">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11586024" y="6559918"/>
            <a:ext cx="476073"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2"/>
          <a:stretch>
            <a:fillRect/>
          </a:stretch>
        </p:blipFill>
        <p:spPr>
          <a:xfrm>
            <a:off x="2206935" y="6193050"/>
            <a:ext cx="4229661" cy="550869"/>
          </a:xfrm>
          <a:prstGeom prst="rect">
            <a:avLst/>
          </a:prstGeom>
        </p:spPr>
      </p:pic>
      <p:pic>
        <p:nvPicPr>
          <p:cNvPr id="6" name="Picture 5" descr="A close up of a sign&#10;&#10;Description automatically generated">
            <a:extLst>
              <a:ext uri="{FF2B5EF4-FFF2-40B4-BE49-F238E27FC236}">
                <a16:creationId xmlns:a16="http://schemas.microsoft.com/office/drawing/2014/main" id="{7C951008-42F2-FA43-9D7A-E483A2C16E9D}"/>
              </a:ext>
            </a:extLst>
          </p:cNvPr>
          <p:cNvPicPr>
            <a:picLocks noChangeAspect="1"/>
          </p:cNvPicPr>
          <p:nvPr userDrawn="1"/>
        </p:nvPicPr>
        <p:blipFill>
          <a:blip r:embed="rId3"/>
          <a:stretch>
            <a:fillRect/>
          </a:stretch>
        </p:blipFill>
        <p:spPr>
          <a:xfrm>
            <a:off x="174682" y="6360270"/>
            <a:ext cx="1738785" cy="393809"/>
          </a:xfrm>
          <a:prstGeom prst="rect">
            <a:avLst/>
          </a:prstGeom>
        </p:spPr>
      </p:pic>
      <p:cxnSp>
        <p:nvCxnSpPr>
          <p:cNvPr id="10" name="Straight Connector 9">
            <a:extLst>
              <a:ext uri="{FF2B5EF4-FFF2-40B4-BE49-F238E27FC236}">
                <a16:creationId xmlns:a16="http://schemas.microsoft.com/office/drawing/2014/main" id="{1F88133D-D111-5543-9141-17DBD179BE23}"/>
              </a:ext>
            </a:extLst>
          </p:cNvPr>
          <p:cNvCxnSpPr>
            <a:cxnSpLocks/>
          </p:cNvCxnSpPr>
          <p:nvPr userDrawn="1"/>
        </p:nvCxnSpPr>
        <p:spPr>
          <a:xfrm>
            <a:off x="241066" y="6233945"/>
            <a:ext cx="1831575"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group of people sitting at a table with a computer&#10;&#10;Description automatically generated">
            <a:extLst>
              <a:ext uri="{FF2B5EF4-FFF2-40B4-BE49-F238E27FC236}">
                <a16:creationId xmlns:a16="http://schemas.microsoft.com/office/drawing/2014/main" id="{E054C8D7-8B56-5144-8673-F8E05FFA647D}"/>
              </a:ext>
            </a:extLst>
          </p:cNvPr>
          <p:cNvPicPr>
            <a:picLocks noChangeAspect="1"/>
          </p:cNvPicPr>
          <p:nvPr userDrawn="1"/>
        </p:nvPicPr>
        <p:blipFill>
          <a:blip r:embed="rId4"/>
          <a:stretch>
            <a:fillRect/>
          </a:stretch>
        </p:blipFill>
        <p:spPr>
          <a:xfrm>
            <a:off x="6730065" y="0"/>
            <a:ext cx="5510151" cy="6858000"/>
          </a:xfrm>
          <a:prstGeom prst="rect">
            <a:avLst/>
          </a:prstGeom>
        </p:spPr>
      </p:pic>
      <p:sp>
        <p:nvSpPr>
          <p:cNvPr id="14" name="Text Placeholder 14">
            <a:extLst>
              <a:ext uri="{FF2B5EF4-FFF2-40B4-BE49-F238E27FC236}">
                <a16:creationId xmlns:a16="http://schemas.microsoft.com/office/drawing/2014/main" id="{D624270F-D211-8945-B722-3DCD4A3D2CA3}"/>
              </a:ext>
            </a:extLst>
          </p:cNvPr>
          <p:cNvSpPr>
            <a:spLocks noGrp="1"/>
          </p:cNvSpPr>
          <p:nvPr>
            <p:ph type="body" sz="quarter" idx="14"/>
          </p:nvPr>
        </p:nvSpPr>
        <p:spPr>
          <a:xfrm>
            <a:off x="546100" y="1909763"/>
            <a:ext cx="55626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Placeholder 1">
            <a:extLst>
              <a:ext uri="{FF2B5EF4-FFF2-40B4-BE49-F238E27FC236}">
                <a16:creationId xmlns:a16="http://schemas.microsoft.com/office/drawing/2014/main" id="{187118A1-AF1D-E749-93B2-605B63A6ADE8}"/>
              </a:ext>
            </a:extLst>
          </p:cNvPr>
          <p:cNvSpPr>
            <a:spLocks noGrp="1"/>
          </p:cNvSpPr>
          <p:nvPr>
            <p:ph type="title" hasCustomPrompt="1"/>
          </p:nvPr>
        </p:nvSpPr>
        <p:spPr>
          <a:xfrm>
            <a:off x="546100" y="365127"/>
            <a:ext cx="556260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6" name="Text Placeholder 12">
            <a:extLst>
              <a:ext uri="{FF2B5EF4-FFF2-40B4-BE49-F238E27FC236}">
                <a16:creationId xmlns:a16="http://schemas.microsoft.com/office/drawing/2014/main" id="{E130E79E-11D8-4242-869F-F180954F907B}"/>
              </a:ext>
            </a:extLst>
          </p:cNvPr>
          <p:cNvSpPr>
            <a:spLocks noGrp="1"/>
          </p:cNvSpPr>
          <p:nvPr>
            <p:ph type="body" sz="quarter" idx="13" hasCustomPrompt="1"/>
          </p:nvPr>
        </p:nvSpPr>
        <p:spPr>
          <a:xfrm>
            <a:off x="546100" y="1198880"/>
            <a:ext cx="5562600" cy="508000"/>
          </a:xfrm>
        </p:spPr>
        <p:txBody>
          <a:bodyPr>
            <a:normAutofit/>
          </a:bodyPr>
          <a:lstStyle>
            <a:lvl1pPr marL="0" indent="0">
              <a:buNone/>
              <a:defRPr sz="2400" i="1">
                <a:solidFill>
                  <a:schemeClr val="bg2">
                    <a:lumMod val="25000"/>
                  </a:schemeClr>
                </a:solidFill>
              </a:defRPr>
            </a:lvl1pPr>
          </a:lstStyle>
          <a:p>
            <a:pPr lvl="0"/>
            <a:r>
              <a:rPr lang="en-US"/>
              <a:t>Subtitle Example</a:t>
            </a:r>
          </a:p>
        </p:txBody>
      </p:sp>
    </p:spTree>
    <p:extLst>
      <p:ext uri="{BB962C8B-B14F-4D97-AF65-F5344CB8AC3E}">
        <p14:creationId xmlns:p14="http://schemas.microsoft.com/office/powerpoint/2010/main" val="2548708347"/>
      </p:ext>
    </p:extLst>
  </p:cSld>
  <p:clrMapOvr>
    <a:masterClrMapping/>
  </p:clrMapOvr>
  <p:extLst>
    <p:ext uri="{DCECCB84-F9BA-43D5-87BE-67443E8EF086}">
      <p15:sldGuideLst xmlns:p15="http://schemas.microsoft.com/office/powerpoint/2012/main">
        <p15:guide id="1" orient="horz" pos="4248">
          <p15:clr>
            <a:srgbClr val="FBAE40"/>
          </p15:clr>
        </p15:guide>
        <p15:guide id="2" pos="56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LL Title">
    <p:spTree>
      <p:nvGrpSpPr>
        <p:cNvPr id="1" name=""/>
        <p:cNvGrpSpPr/>
        <p:nvPr/>
      </p:nvGrpSpPr>
      <p:grpSpPr>
        <a:xfrm>
          <a:off x="0" y="0"/>
          <a:ext cx="0" cy="0"/>
          <a:chOff x="0" y="0"/>
          <a:chExt cx="0" cy="0"/>
        </a:xfrm>
      </p:grpSpPr>
      <p:pic>
        <p:nvPicPr>
          <p:cNvPr id="3" name="Picture 2" descr="A group of people sitting around a baseball hat&#10;&#10;Description automatically generated">
            <a:extLst>
              <a:ext uri="{FF2B5EF4-FFF2-40B4-BE49-F238E27FC236}">
                <a16:creationId xmlns:a16="http://schemas.microsoft.com/office/drawing/2014/main" id="{4A06F4B3-7F61-2C45-87F3-ACC074FD0A58}"/>
              </a:ext>
            </a:extLst>
          </p:cNvPr>
          <p:cNvPicPr>
            <a:picLocks noChangeAspect="1"/>
          </p:cNvPicPr>
          <p:nvPr userDrawn="1"/>
        </p:nvPicPr>
        <p:blipFill>
          <a:blip r:embed="rId2"/>
          <a:stretch>
            <a:fillRect/>
          </a:stretch>
        </p:blipFill>
        <p:spPr>
          <a:xfrm>
            <a:off x="1982" y="0"/>
            <a:ext cx="12188036"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810166" y="2853388"/>
            <a:ext cx="10571671" cy="971671"/>
          </a:xfrm>
        </p:spPr>
        <p:txBody>
          <a:bodyPr anchor="b">
            <a:normAutofit/>
          </a:bodyPr>
          <a:lstStyle>
            <a:lvl1pPr algn="l">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810166" y="3917133"/>
            <a:ext cx="10571671" cy="541338"/>
          </a:xfrm>
        </p:spPr>
        <p:txBody>
          <a:bodyPr>
            <a:normAutofit/>
          </a:bodyPr>
          <a:lstStyle>
            <a:lvl1pPr marL="0" indent="0" algn="l">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pic>
        <p:nvPicPr>
          <p:cNvPr id="5" name="Picture 4">
            <a:extLst>
              <a:ext uri="{FF2B5EF4-FFF2-40B4-BE49-F238E27FC236}">
                <a16:creationId xmlns:a16="http://schemas.microsoft.com/office/drawing/2014/main" id="{4F3CB606-AFAA-AE40-874F-C071B9570B78}"/>
              </a:ext>
            </a:extLst>
          </p:cNvPr>
          <p:cNvPicPr>
            <a:picLocks noChangeAspect="1"/>
          </p:cNvPicPr>
          <p:nvPr userDrawn="1"/>
        </p:nvPicPr>
        <p:blipFill>
          <a:blip r:embed="rId3"/>
          <a:stretch>
            <a:fillRect/>
          </a:stretch>
        </p:blipFill>
        <p:spPr>
          <a:xfrm>
            <a:off x="4299374" y="5512081"/>
            <a:ext cx="3593255" cy="845857"/>
          </a:xfrm>
          <a:prstGeom prst="rect">
            <a:avLst/>
          </a:prstGeom>
        </p:spPr>
      </p:pic>
    </p:spTree>
    <p:extLst>
      <p:ext uri="{BB962C8B-B14F-4D97-AF65-F5344CB8AC3E}">
        <p14:creationId xmlns:p14="http://schemas.microsoft.com/office/powerpoint/2010/main" val="29838681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LL Title + Divisions Title">
    <p:spTree>
      <p:nvGrpSpPr>
        <p:cNvPr id="1" name=""/>
        <p:cNvGrpSpPr/>
        <p:nvPr/>
      </p:nvGrpSpPr>
      <p:grpSpPr>
        <a:xfrm>
          <a:off x="0" y="0"/>
          <a:ext cx="0" cy="0"/>
          <a:chOff x="0" y="0"/>
          <a:chExt cx="0" cy="0"/>
        </a:xfrm>
      </p:grpSpPr>
      <p:pic>
        <p:nvPicPr>
          <p:cNvPr id="3" name="Picture 2" descr="A group of people sitting around a baseball hat&#10;&#10;Description automatically generated">
            <a:extLst>
              <a:ext uri="{FF2B5EF4-FFF2-40B4-BE49-F238E27FC236}">
                <a16:creationId xmlns:a16="http://schemas.microsoft.com/office/drawing/2014/main" id="{4A06F4B3-7F61-2C45-87F3-ACC074FD0A58}"/>
              </a:ext>
            </a:extLst>
          </p:cNvPr>
          <p:cNvPicPr>
            <a:picLocks noChangeAspect="1"/>
          </p:cNvPicPr>
          <p:nvPr userDrawn="1"/>
        </p:nvPicPr>
        <p:blipFill>
          <a:blip r:embed="rId2"/>
          <a:stretch>
            <a:fillRect/>
          </a:stretch>
        </p:blipFill>
        <p:spPr>
          <a:xfrm>
            <a:off x="1982" y="0"/>
            <a:ext cx="12188036"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810166" y="2853388"/>
            <a:ext cx="10571671" cy="971671"/>
          </a:xfrm>
        </p:spPr>
        <p:txBody>
          <a:bodyPr anchor="b">
            <a:normAutofit/>
          </a:bodyPr>
          <a:lstStyle>
            <a:lvl1pPr algn="l">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810166" y="3917133"/>
            <a:ext cx="10571671" cy="541338"/>
          </a:xfrm>
        </p:spPr>
        <p:txBody>
          <a:bodyPr>
            <a:normAutofit/>
          </a:bodyPr>
          <a:lstStyle>
            <a:lvl1pPr marL="0" indent="0" algn="l">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pic>
        <p:nvPicPr>
          <p:cNvPr id="5" name="Picture 4">
            <a:extLst>
              <a:ext uri="{FF2B5EF4-FFF2-40B4-BE49-F238E27FC236}">
                <a16:creationId xmlns:a16="http://schemas.microsoft.com/office/drawing/2014/main" id="{4F3CB606-AFAA-AE40-874F-C071B9570B78}"/>
              </a:ext>
            </a:extLst>
          </p:cNvPr>
          <p:cNvPicPr>
            <a:picLocks noChangeAspect="1"/>
          </p:cNvPicPr>
          <p:nvPr userDrawn="1"/>
        </p:nvPicPr>
        <p:blipFill>
          <a:blip r:embed="rId3"/>
          <a:stretch>
            <a:fillRect/>
          </a:stretch>
        </p:blipFill>
        <p:spPr>
          <a:xfrm>
            <a:off x="810165" y="5641631"/>
            <a:ext cx="3042920" cy="716307"/>
          </a:xfrm>
          <a:prstGeom prst="rect">
            <a:avLst/>
          </a:prstGeom>
        </p:spPr>
      </p:pic>
      <p:pic>
        <p:nvPicPr>
          <p:cNvPr id="6" name="Picture 5">
            <a:extLst>
              <a:ext uri="{FF2B5EF4-FFF2-40B4-BE49-F238E27FC236}">
                <a16:creationId xmlns:a16="http://schemas.microsoft.com/office/drawing/2014/main" id="{269F6F20-F848-DB40-8DA0-0987DC399D01}"/>
              </a:ext>
            </a:extLst>
          </p:cNvPr>
          <p:cNvPicPr>
            <a:picLocks noChangeAspect="1"/>
          </p:cNvPicPr>
          <p:nvPr userDrawn="1"/>
        </p:nvPicPr>
        <p:blipFill>
          <a:blip r:embed="rId4"/>
          <a:stretch>
            <a:fillRect/>
          </a:stretch>
        </p:blipFill>
        <p:spPr>
          <a:xfrm>
            <a:off x="6328258" y="5486455"/>
            <a:ext cx="5294783" cy="1052577"/>
          </a:xfrm>
          <a:prstGeom prst="rect">
            <a:avLst/>
          </a:prstGeom>
        </p:spPr>
      </p:pic>
    </p:spTree>
    <p:extLst>
      <p:ext uri="{BB962C8B-B14F-4D97-AF65-F5344CB8AC3E}">
        <p14:creationId xmlns:p14="http://schemas.microsoft.com/office/powerpoint/2010/main" val="3720855226"/>
      </p:ext>
    </p:extLst>
  </p:cSld>
  <p:clrMapOvr>
    <a:masterClrMapping/>
  </p:clrMapOvr>
  <p:extLst>
    <p:ext uri="{DCECCB84-F9BA-43D5-87BE-67443E8EF086}">
      <p15:sldGuideLst xmlns:p15="http://schemas.microsoft.com/office/powerpoint/2012/main">
        <p15:guide id="1" orient="horz" pos="3552">
          <p15:clr>
            <a:srgbClr val="FBAE40"/>
          </p15:clr>
        </p15:guide>
        <p15:guide id="2" pos="540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LL Content Split">
    <p:spTree>
      <p:nvGrpSpPr>
        <p:cNvPr id="1" name=""/>
        <p:cNvGrpSpPr/>
        <p:nvPr/>
      </p:nvGrpSpPr>
      <p:grpSpPr>
        <a:xfrm>
          <a:off x="0" y="0"/>
          <a:ext cx="0" cy="0"/>
          <a:chOff x="0" y="0"/>
          <a:chExt cx="0" cy="0"/>
        </a:xfrm>
      </p:grpSpPr>
      <p:pic>
        <p:nvPicPr>
          <p:cNvPr id="4" name="Picture 3" descr="A girl sitting on a table&#10;&#10;Description automatically generated">
            <a:extLst>
              <a:ext uri="{FF2B5EF4-FFF2-40B4-BE49-F238E27FC236}">
                <a16:creationId xmlns:a16="http://schemas.microsoft.com/office/drawing/2014/main" id="{7C80CD5D-3A4C-C245-A099-FFB3D35CA45E}"/>
              </a:ext>
            </a:extLst>
          </p:cNvPr>
          <p:cNvPicPr>
            <a:picLocks noChangeAspect="1"/>
          </p:cNvPicPr>
          <p:nvPr userDrawn="1"/>
        </p:nvPicPr>
        <p:blipFill>
          <a:blip r:embed="rId2"/>
          <a:stretch>
            <a:fillRect/>
          </a:stretch>
        </p:blipFill>
        <p:spPr>
          <a:xfrm>
            <a:off x="6681850" y="0"/>
            <a:ext cx="5510151" cy="6858000"/>
          </a:xfrm>
          <a:prstGeom prst="rect">
            <a:avLst/>
          </a:prstGeom>
        </p:spPr>
      </p:pic>
      <p:cxnSp>
        <p:nvCxnSpPr>
          <p:cNvPr id="10" name="Straight Connector 9">
            <a:extLst>
              <a:ext uri="{FF2B5EF4-FFF2-40B4-BE49-F238E27FC236}">
                <a16:creationId xmlns:a16="http://schemas.microsoft.com/office/drawing/2014/main" id="{4C4F22EC-9664-A64A-9E1D-9B596EE72190}"/>
              </a:ext>
            </a:extLst>
          </p:cNvPr>
          <p:cNvCxnSpPr>
            <a:cxnSpLocks/>
          </p:cNvCxnSpPr>
          <p:nvPr userDrawn="1"/>
        </p:nvCxnSpPr>
        <p:spPr>
          <a:xfrm>
            <a:off x="241066" y="6159514"/>
            <a:ext cx="6171757"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71C7DCC-A3D2-5745-943D-BB500C27C7C8}"/>
              </a:ext>
            </a:extLst>
          </p:cNvPr>
          <p:cNvPicPr>
            <a:picLocks noChangeAspect="1"/>
          </p:cNvPicPr>
          <p:nvPr userDrawn="1"/>
        </p:nvPicPr>
        <p:blipFill>
          <a:blip r:embed="rId3"/>
          <a:stretch>
            <a:fillRect/>
          </a:stretch>
        </p:blipFill>
        <p:spPr>
          <a:xfrm>
            <a:off x="241065" y="6339275"/>
            <a:ext cx="1562179" cy="369145"/>
          </a:xfrm>
          <a:prstGeom prst="rect">
            <a:avLst/>
          </a:prstGeom>
        </p:spPr>
      </p:pic>
      <p:pic>
        <p:nvPicPr>
          <p:cNvPr id="15" name="Picture 14">
            <a:extLst>
              <a:ext uri="{FF2B5EF4-FFF2-40B4-BE49-F238E27FC236}">
                <a16:creationId xmlns:a16="http://schemas.microsoft.com/office/drawing/2014/main" id="{5474F916-BB50-8E4B-B980-844F0A5373AF}"/>
              </a:ext>
            </a:extLst>
          </p:cNvPr>
          <p:cNvPicPr>
            <a:picLocks noChangeAspect="1"/>
          </p:cNvPicPr>
          <p:nvPr userDrawn="1"/>
        </p:nvPicPr>
        <p:blipFill>
          <a:blip r:embed="rId4"/>
          <a:stretch>
            <a:fillRect/>
          </a:stretch>
        </p:blipFill>
        <p:spPr>
          <a:xfrm>
            <a:off x="4583893" y="6288708"/>
            <a:ext cx="756279" cy="450144"/>
          </a:xfrm>
          <a:prstGeom prst="rect">
            <a:avLst/>
          </a:prstGeom>
        </p:spPr>
      </p:pic>
      <p:pic>
        <p:nvPicPr>
          <p:cNvPr id="16" name="Picture 15">
            <a:extLst>
              <a:ext uri="{FF2B5EF4-FFF2-40B4-BE49-F238E27FC236}">
                <a16:creationId xmlns:a16="http://schemas.microsoft.com/office/drawing/2014/main" id="{B799BB98-B5D9-FD4D-A9B7-A46046DC3C67}"/>
              </a:ext>
            </a:extLst>
          </p:cNvPr>
          <p:cNvPicPr>
            <a:picLocks noChangeAspect="1"/>
          </p:cNvPicPr>
          <p:nvPr userDrawn="1"/>
        </p:nvPicPr>
        <p:blipFill>
          <a:blip r:embed="rId5"/>
          <a:stretch>
            <a:fillRect/>
          </a:stretch>
        </p:blipFill>
        <p:spPr>
          <a:xfrm>
            <a:off x="5657034" y="6289813"/>
            <a:ext cx="755789" cy="449039"/>
          </a:xfrm>
          <a:prstGeom prst="rect">
            <a:avLst/>
          </a:prstGeom>
        </p:spPr>
      </p:pic>
      <p:pic>
        <p:nvPicPr>
          <p:cNvPr id="17" name="Picture 16">
            <a:extLst>
              <a:ext uri="{FF2B5EF4-FFF2-40B4-BE49-F238E27FC236}">
                <a16:creationId xmlns:a16="http://schemas.microsoft.com/office/drawing/2014/main" id="{488FD695-7368-F74F-A96C-1D6C2EB4799B}"/>
              </a:ext>
            </a:extLst>
          </p:cNvPr>
          <p:cNvPicPr>
            <a:picLocks noChangeAspect="1"/>
          </p:cNvPicPr>
          <p:nvPr userDrawn="1"/>
        </p:nvPicPr>
        <p:blipFill>
          <a:blip r:embed="rId6"/>
          <a:stretch>
            <a:fillRect/>
          </a:stretch>
        </p:blipFill>
        <p:spPr>
          <a:xfrm>
            <a:off x="3510754" y="6289814"/>
            <a:ext cx="756277" cy="449039"/>
          </a:xfrm>
          <a:prstGeom prst="rect">
            <a:avLst/>
          </a:prstGeom>
        </p:spPr>
      </p:pic>
      <p:sp>
        <p:nvSpPr>
          <p:cNvPr id="18" name="Text Placeholder 14">
            <a:extLst>
              <a:ext uri="{FF2B5EF4-FFF2-40B4-BE49-F238E27FC236}">
                <a16:creationId xmlns:a16="http://schemas.microsoft.com/office/drawing/2014/main" id="{209ACF38-2E26-AD4A-85B8-9D81426E60CB}"/>
              </a:ext>
            </a:extLst>
          </p:cNvPr>
          <p:cNvSpPr>
            <a:spLocks noGrp="1"/>
          </p:cNvSpPr>
          <p:nvPr>
            <p:ph type="body" sz="quarter" idx="14"/>
          </p:nvPr>
        </p:nvSpPr>
        <p:spPr>
          <a:xfrm>
            <a:off x="546100" y="1909764"/>
            <a:ext cx="5562600" cy="406998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Placeholder 1">
            <a:extLst>
              <a:ext uri="{FF2B5EF4-FFF2-40B4-BE49-F238E27FC236}">
                <a16:creationId xmlns:a16="http://schemas.microsoft.com/office/drawing/2014/main" id="{35EBEBE3-32A2-3C42-B4C1-9DDFBAEDC241}"/>
              </a:ext>
            </a:extLst>
          </p:cNvPr>
          <p:cNvSpPr>
            <a:spLocks noGrp="1"/>
          </p:cNvSpPr>
          <p:nvPr>
            <p:ph type="title" hasCustomPrompt="1"/>
          </p:nvPr>
        </p:nvSpPr>
        <p:spPr>
          <a:xfrm>
            <a:off x="546100" y="365127"/>
            <a:ext cx="556260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20" name="Text Placeholder 12">
            <a:extLst>
              <a:ext uri="{FF2B5EF4-FFF2-40B4-BE49-F238E27FC236}">
                <a16:creationId xmlns:a16="http://schemas.microsoft.com/office/drawing/2014/main" id="{5CDA0C67-0D8E-C541-A589-A6B786712E3C}"/>
              </a:ext>
            </a:extLst>
          </p:cNvPr>
          <p:cNvSpPr>
            <a:spLocks noGrp="1"/>
          </p:cNvSpPr>
          <p:nvPr>
            <p:ph type="body" sz="quarter" idx="13" hasCustomPrompt="1"/>
          </p:nvPr>
        </p:nvSpPr>
        <p:spPr>
          <a:xfrm>
            <a:off x="546100" y="1198880"/>
            <a:ext cx="5562600" cy="50800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i="1">
                <a:solidFill>
                  <a:schemeClr val="bg2">
                    <a:lumMod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Subtitle Example</a:t>
            </a:r>
          </a:p>
        </p:txBody>
      </p:sp>
    </p:spTree>
    <p:extLst>
      <p:ext uri="{BB962C8B-B14F-4D97-AF65-F5344CB8AC3E}">
        <p14:creationId xmlns:p14="http://schemas.microsoft.com/office/powerpoint/2010/main" val="2728269858"/>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LL + Divisions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241066" y="6159514"/>
            <a:ext cx="11696935"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a:stretch>
            <a:fillRect/>
          </a:stretch>
        </p:blipFill>
        <p:spPr>
          <a:xfrm>
            <a:off x="241065" y="6339275"/>
            <a:ext cx="1562179" cy="369145"/>
          </a:xfrm>
          <a:prstGeom prst="rect">
            <a:avLst/>
          </a:prstGeom>
        </p:spPr>
      </p:pic>
      <p:pic>
        <p:nvPicPr>
          <p:cNvPr id="7" name="Picture 6">
            <a:extLst>
              <a:ext uri="{FF2B5EF4-FFF2-40B4-BE49-F238E27FC236}">
                <a16:creationId xmlns:a16="http://schemas.microsoft.com/office/drawing/2014/main" id="{EA02194A-C2C7-D346-B573-EA1DEFD4BA3C}"/>
              </a:ext>
            </a:extLst>
          </p:cNvPr>
          <p:cNvPicPr>
            <a:picLocks noChangeAspect="1"/>
          </p:cNvPicPr>
          <p:nvPr userDrawn="1"/>
        </p:nvPicPr>
        <p:blipFill>
          <a:blip r:embed="rId3"/>
          <a:stretch>
            <a:fillRect/>
          </a:stretch>
        </p:blipFill>
        <p:spPr>
          <a:xfrm>
            <a:off x="9772266" y="6288708"/>
            <a:ext cx="756279" cy="450144"/>
          </a:xfrm>
          <a:prstGeom prst="rect">
            <a:avLst/>
          </a:prstGeom>
        </p:spPr>
      </p:pic>
      <p:pic>
        <p:nvPicPr>
          <p:cNvPr id="10" name="Picture 9">
            <a:extLst>
              <a:ext uri="{FF2B5EF4-FFF2-40B4-BE49-F238E27FC236}">
                <a16:creationId xmlns:a16="http://schemas.microsoft.com/office/drawing/2014/main" id="{55D83CE0-34B8-7D40-AFBF-6AD24461EB0C}"/>
              </a:ext>
            </a:extLst>
          </p:cNvPr>
          <p:cNvPicPr>
            <a:picLocks noChangeAspect="1"/>
          </p:cNvPicPr>
          <p:nvPr userDrawn="1"/>
        </p:nvPicPr>
        <p:blipFill>
          <a:blip r:embed="rId4"/>
          <a:stretch>
            <a:fillRect/>
          </a:stretch>
        </p:blipFill>
        <p:spPr>
          <a:xfrm>
            <a:off x="10845407" y="6289813"/>
            <a:ext cx="755789" cy="449039"/>
          </a:xfrm>
          <a:prstGeom prst="rect">
            <a:avLst/>
          </a:prstGeom>
        </p:spPr>
      </p:pic>
      <p:pic>
        <p:nvPicPr>
          <p:cNvPr id="11" name="Picture 10">
            <a:extLst>
              <a:ext uri="{FF2B5EF4-FFF2-40B4-BE49-F238E27FC236}">
                <a16:creationId xmlns:a16="http://schemas.microsoft.com/office/drawing/2014/main" id="{A447F00E-80D8-5D4C-8E65-67C41ED58F4E}"/>
              </a:ext>
            </a:extLst>
          </p:cNvPr>
          <p:cNvPicPr>
            <a:picLocks noChangeAspect="1"/>
          </p:cNvPicPr>
          <p:nvPr userDrawn="1"/>
        </p:nvPicPr>
        <p:blipFill>
          <a:blip r:embed="rId5"/>
          <a:stretch>
            <a:fillRect/>
          </a:stretch>
        </p:blipFill>
        <p:spPr>
          <a:xfrm>
            <a:off x="8699127" y="6289814"/>
            <a:ext cx="756277" cy="449039"/>
          </a:xfrm>
          <a:prstGeom prst="rect">
            <a:avLst/>
          </a:prstGeom>
        </p:spPr>
      </p:pic>
      <p:sp>
        <p:nvSpPr>
          <p:cNvPr id="12" name="Text Placeholder 14">
            <a:extLst>
              <a:ext uri="{FF2B5EF4-FFF2-40B4-BE49-F238E27FC236}">
                <a16:creationId xmlns:a16="http://schemas.microsoft.com/office/drawing/2014/main" id="{E2FECD85-B06E-0645-8F2F-1286F6E97A39}"/>
              </a:ext>
            </a:extLst>
          </p:cNvPr>
          <p:cNvSpPr>
            <a:spLocks noGrp="1"/>
          </p:cNvSpPr>
          <p:nvPr>
            <p:ph type="body" sz="quarter" idx="14"/>
          </p:nvPr>
        </p:nvSpPr>
        <p:spPr>
          <a:xfrm>
            <a:off x="838200" y="1909763"/>
            <a:ext cx="105156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45ECF86C-28F9-2C49-9A2E-EAAB44D8AB92}"/>
              </a:ext>
            </a:extLst>
          </p:cNvPr>
          <p:cNvSpPr>
            <a:spLocks noGrp="1"/>
          </p:cNvSpPr>
          <p:nvPr>
            <p:ph type="title"/>
          </p:nvPr>
        </p:nvSpPr>
        <p:spPr>
          <a:xfrm>
            <a:off x="838200" y="365127"/>
            <a:ext cx="105156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9C00856B-D2C0-EE4A-B31E-4CA8A8334D43}"/>
              </a:ext>
            </a:extLst>
          </p:cNvPr>
          <p:cNvSpPr>
            <a:spLocks noGrp="1"/>
          </p:cNvSpPr>
          <p:nvPr>
            <p:ph type="body" sz="quarter" idx="13" hasCustomPrompt="1"/>
          </p:nvPr>
        </p:nvSpPr>
        <p:spPr>
          <a:xfrm>
            <a:off x="838200" y="1198880"/>
            <a:ext cx="10515600" cy="50800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i="1">
                <a:solidFill>
                  <a:schemeClr val="bg2">
                    <a:lumMod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Subtitle Example</a:t>
            </a:r>
          </a:p>
        </p:txBody>
      </p:sp>
      <p:sp>
        <p:nvSpPr>
          <p:cNvPr id="17" name="Slide Number Placeholder 6">
            <a:extLst>
              <a:ext uri="{FF2B5EF4-FFF2-40B4-BE49-F238E27FC236}">
                <a16:creationId xmlns:a16="http://schemas.microsoft.com/office/drawing/2014/main" id="{6778CED3-39E2-49F1-8DC3-0947CA406712}"/>
              </a:ext>
            </a:extLst>
          </p:cNvPr>
          <p:cNvSpPr>
            <a:spLocks noGrp="1"/>
          </p:cNvSpPr>
          <p:nvPr>
            <p:ph type="sldNum" sz="quarter" idx="12"/>
          </p:nvPr>
        </p:nvSpPr>
        <p:spPr>
          <a:xfrm>
            <a:off x="11582400" y="6559918"/>
            <a:ext cx="549933" cy="209912"/>
          </a:xfrm>
        </p:spPr>
        <p:txBody>
          <a:bodyPr/>
          <a:lstStyle>
            <a:lvl1pPr algn="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spTree>
    <p:extLst>
      <p:ext uri="{BB962C8B-B14F-4D97-AF65-F5344CB8AC3E}">
        <p14:creationId xmlns:p14="http://schemas.microsoft.com/office/powerpoint/2010/main" val="488348284"/>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178852" y="1407170"/>
            <a:ext cx="5988816" cy="1520637"/>
          </a:xfrm>
          <a:prstGeom prst="rect">
            <a:avLst/>
          </a:prstGeom>
        </p:spPr>
        <p:txBody>
          <a:bodyPr anchor="t" anchorCtr="0">
            <a:noAutofit/>
          </a:bodyPr>
          <a:lstStyle>
            <a:lvl1pPr>
              <a:lnSpc>
                <a:spcPct val="90000"/>
              </a:lnSpc>
              <a:defRPr sz="4800" spc="-107"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4178853" y="3832874"/>
            <a:ext cx="5988816" cy="1520636"/>
          </a:xfrm>
          <a:prstGeom prst="rect">
            <a:avLst/>
          </a:prstGeom>
        </p:spPr>
        <p:txBody>
          <a:bodyPr lIns="0" tIns="0" rIns="0" bIns="0"/>
          <a:lstStyle>
            <a:lvl1pPr marL="0" indent="0" algn="l">
              <a:buNone/>
              <a:defRPr b="0" cap="none" spc="0" baseline="0">
                <a:solidFill>
                  <a:schemeClr val="tx1"/>
                </a:solidFill>
                <a:latin typeface="Roboto" panose="02000000000000000000" pitchFamily="2" charset="0"/>
                <a:ea typeface="Roboto" panose="02000000000000000000" pitchFamily="2" charset="0"/>
                <a:cs typeface="Helvetica Neue" panose="02000503000000020004"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9164819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LL Discover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241066" y="6159514"/>
            <a:ext cx="10162775"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a:stretch>
            <a:fillRect/>
          </a:stretch>
        </p:blipFill>
        <p:spPr>
          <a:xfrm>
            <a:off x="241065" y="6339275"/>
            <a:ext cx="1562179" cy="369145"/>
          </a:xfrm>
          <a:prstGeom prst="rect">
            <a:avLst/>
          </a:prstGeom>
        </p:spPr>
      </p:pic>
      <p:pic>
        <p:nvPicPr>
          <p:cNvPr id="8" name="Picture 7">
            <a:extLst>
              <a:ext uri="{FF2B5EF4-FFF2-40B4-BE49-F238E27FC236}">
                <a16:creationId xmlns:a16="http://schemas.microsoft.com/office/drawing/2014/main" id="{591D8A5E-035A-404B-BF58-7E6F26A15A2B}"/>
              </a:ext>
            </a:extLst>
          </p:cNvPr>
          <p:cNvPicPr>
            <a:picLocks noChangeAspect="1"/>
          </p:cNvPicPr>
          <p:nvPr userDrawn="1"/>
        </p:nvPicPr>
        <p:blipFill>
          <a:blip r:embed="rId3"/>
          <a:stretch>
            <a:fillRect/>
          </a:stretch>
        </p:blipFill>
        <p:spPr>
          <a:xfrm>
            <a:off x="10817826" y="6289814"/>
            <a:ext cx="756277" cy="449039"/>
          </a:xfrm>
          <a:prstGeom prst="rect">
            <a:avLst/>
          </a:prstGeom>
        </p:spPr>
      </p:pic>
      <p:sp>
        <p:nvSpPr>
          <p:cNvPr id="9" name="Rectangle 8">
            <a:extLst>
              <a:ext uri="{FF2B5EF4-FFF2-40B4-BE49-F238E27FC236}">
                <a16:creationId xmlns:a16="http://schemas.microsoft.com/office/drawing/2014/main" id="{A702E0E6-D5D1-6942-A6EB-83707AEFA9CB}"/>
              </a:ext>
            </a:extLst>
          </p:cNvPr>
          <p:cNvSpPr/>
          <p:nvPr userDrawn="1"/>
        </p:nvSpPr>
        <p:spPr>
          <a:xfrm>
            <a:off x="10611148" y="6139371"/>
            <a:ext cx="1171045" cy="45719"/>
          </a:xfrm>
          <a:prstGeom prst="rect">
            <a:avLst/>
          </a:prstGeom>
          <a:solidFill>
            <a:srgbClr val="66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4">
            <a:extLst>
              <a:ext uri="{FF2B5EF4-FFF2-40B4-BE49-F238E27FC236}">
                <a16:creationId xmlns:a16="http://schemas.microsoft.com/office/drawing/2014/main" id="{7FC62050-E6BD-5B4A-BC22-93EAE91A75DB}"/>
              </a:ext>
            </a:extLst>
          </p:cNvPr>
          <p:cNvSpPr>
            <a:spLocks noGrp="1"/>
          </p:cNvSpPr>
          <p:nvPr>
            <p:ph type="body" sz="quarter" idx="14"/>
          </p:nvPr>
        </p:nvSpPr>
        <p:spPr>
          <a:xfrm>
            <a:off x="838200" y="1909763"/>
            <a:ext cx="105156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0FD8D974-B3E7-5D42-8C11-96FAB1B9CB93}"/>
              </a:ext>
            </a:extLst>
          </p:cNvPr>
          <p:cNvSpPr>
            <a:spLocks noGrp="1"/>
          </p:cNvSpPr>
          <p:nvPr>
            <p:ph type="title"/>
          </p:nvPr>
        </p:nvSpPr>
        <p:spPr>
          <a:xfrm>
            <a:off x="838200" y="365127"/>
            <a:ext cx="105156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3745604E-7440-E54B-AC0F-287B8FA39199}"/>
              </a:ext>
            </a:extLst>
          </p:cNvPr>
          <p:cNvSpPr>
            <a:spLocks noGrp="1"/>
          </p:cNvSpPr>
          <p:nvPr>
            <p:ph type="body" sz="quarter" idx="13" hasCustomPrompt="1"/>
          </p:nvPr>
        </p:nvSpPr>
        <p:spPr>
          <a:xfrm>
            <a:off x="838200" y="1198880"/>
            <a:ext cx="10515600" cy="50800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i="1">
                <a:solidFill>
                  <a:schemeClr val="bg2">
                    <a:lumMod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Subtitle Example</a:t>
            </a:r>
          </a:p>
        </p:txBody>
      </p:sp>
      <p:sp>
        <p:nvSpPr>
          <p:cNvPr id="10" name="Slide Number Placeholder 6">
            <a:extLst>
              <a:ext uri="{FF2B5EF4-FFF2-40B4-BE49-F238E27FC236}">
                <a16:creationId xmlns:a16="http://schemas.microsoft.com/office/drawing/2014/main" id="{36E548F0-AA33-4ED9-9F77-13E552307B47}"/>
              </a:ext>
            </a:extLst>
          </p:cNvPr>
          <p:cNvSpPr>
            <a:spLocks noGrp="1"/>
          </p:cNvSpPr>
          <p:nvPr>
            <p:ph type="sldNum" sz="quarter" idx="12"/>
          </p:nvPr>
        </p:nvSpPr>
        <p:spPr>
          <a:xfrm>
            <a:off x="11582400" y="6559918"/>
            <a:ext cx="549933" cy="209912"/>
          </a:xfrm>
        </p:spPr>
        <p:txBody>
          <a:bodyPr/>
          <a:lstStyle>
            <a:lvl1pPr algn="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spTree>
    <p:extLst>
      <p:ext uri="{BB962C8B-B14F-4D97-AF65-F5344CB8AC3E}">
        <p14:creationId xmlns:p14="http://schemas.microsoft.com/office/powerpoint/2010/main" val="4067379227"/>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LL Explore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FF1096-3169-EE4B-8934-C3FB782637A7}"/>
              </a:ext>
            </a:extLst>
          </p:cNvPr>
          <p:cNvSpPr/>
          <p:nvPr userDrawn="1"/>
        </p:nvSpPr>
        <p:spPr>
          <a:xfrm>
            <a:off x="10611148" y="6139371"/>
            <a:ext cx="1171045" cy="45719"/>
          </a:xfrm>
          <a:prstGeom prst="rect">
            <a:avLst/>
          </a:pr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a:extLst>
              <a:ext uri="{FF2B5EF4-FFF2-40B4-BE49-F238E27FC236}">
                <a16:creationId xmlns:a16="http://schemas.microsoft.com/office/drawing/2014/main" id="{890C33C2-6CD3-9547-B7C0-310F735C716C}"/>
              </a:ext>
            </a:extLst>
          </p:cNvPr>
          <p:cNvPicPr>
            <a:picLocks noChangeAspect="1"/>
          </p:cNvPicPr>
          <p:nvPr userDrawn="1"/>
        </p:nvPicPr>
        <p:blipFill>
          <a:blip r:embed="rId2"/>
          <a:stretch>
            <a:fillRect/>
          </a:stretch>
        </p:blipFill>
        <p:spPr>
          <a:xfrm>
            <a:off x="10817825" y="6288708"/>
            <a:ext cx="756279" cy="450144"/>
          </a:xfrm>
          <a:prstGeom prst="rect">
            <a:avLst/>
          </a:prstGeom>
        </p:spPr>
      </p:pic>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241066" y="6159514"/>
            <a:ext cx="10162775"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3"/>
          <a:stretch>
            <a:fillRect/>
          </a:stretch>
        </p:blipFill>
        <p:spPr>
          <a:xfrm>
            <a:off x="241065" y="6339275"/>
            <a:ext cx="1562179" cy="369145"/>
          </a:xfrm>
          <a:prstGeom prst="rect">
            <a:avLst/>
          </a:prstGeom>
        </p:spPr>
      </p:pic>
      <p:sp>
        <p:nvSpPr>
          <p:cNvPr id="13" name="Text Placeholder 14">
            <a:extLst>
              <a:ext uri="{FF2B5EF4-FFF2-40B4-BE49-F238E27FC236}">
                <a16:creationId xmlns:a16="http://schemas.microsoft.com/office/drawing/2014/main" id="{E86BD933-7ECD-DB44-A5D3-0CA3A0BC9477}"/>
              </a:ext>
            </a:extLst>
          </p:cNvPr>
          <p:cNvSpPr>
            <a:spLocks noGrp="1"/>
          </p:cNvSpPr>
          <p:nvPr>
            <p:ph type="body" sz="quarter" idx="14"/>
          </p:nvPr>
        </p:nvSpPr>
        <p:spPr>
          <a:xfrm>
            <a:off x="838200" y="1909763"/>
            <a:ext cx="105156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154C9013-0D60-994B-9DA0-2156E8F77415}"/>
              </a:ext>
            </a:extLst>
          </p:cNvPr>
          <p:cNvSpPr>
            <a:spLocks noGrp="1"/>
          </p:cNvSpPr>
          <p:nvPr>
            <p:ph type="title"/>
          </p:nvPr>
        </p:nvSpPr>
        <p:spPr>
          <a:xfrm>
            <a:off x="838200" y="365127"/>
            <a:ext cx="10515600" cy="762634"/>
          </a:xfrm>
          <a:prstGeom prst="rect">
            <a:avLst/>
          </a:prstGeom>
        </p:spPr>
        <p:txBody>
          <a:bodyPr vert="horz" lIns="91440" tIns="45720" rIns="91440" bIns="45720" rtlCol="0" anchor="ctr">
            <a:normAutofit/>
          </a:bodyPr>
          <a:lstStyle/>
          <a:p>
            <a:r>
              <a:rPr lang="en-US"/>
              <a:t>Click to edit Master title style</a:t>
            </a:r>
          </a:p>
        </p:txBody>
      </p:sp>
      <p:sp>
        <p:nvSpPr>
          <p:cNvPr id="15" name="Text Placeholder 12">
            <a:extLst>
              <a:ext uri="{FF2B5EF4-FFF2-40B4-BE49-F238E27FC236}">
                <a16:creationId xmlns:a16="http://schemas.microsoft.com/office/drawing/2014/main" id="{171F26ED-0509-D14C-96DF-C0C59D829CEF}"/>
              </a:ext>
            </a:extLst>
          </p:cNvPr>
          <p:cNvSpPr>
            <a:spLocks noGrp="1"/>
          </p:cNvSpPr>
          <p:nvPr>
            <p:ph type="body" sz="quarter" idx="13" hasCustomPrompt="1"/>
          </p:nvPr>
        </p:nvSpPr>
        <p:spPr>
          <a:xfrm>
            <a:off x="838200" y="1198880"/>
            <a:ext cx="10515600" cy="50800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i="1">
                <a:solidFill>
                  <a:schemeClr val="bg2">
                    <a:lumMod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Subtitle Example</a:t>
            </a:r>
          </a:p>
        </p:txBody>
      </p:sp>
      <p:sp>
        <p:nvSpPr>
          <p:cNvPr id="10" name="Slide Number Placeholder 6">
            <a:extLst>
              <a:ext uri="{FF2B5EF4-FFF2-40B4-BE49-F238E27FC236}">
                <a16:creationId xmlns:a16="http://schemas.microsoft.com/office/drawing/2014/main" id="{04A59695-E6EA-4ABF-8E51-A799CEE2011C}"/>
              </a:ext>
            </a:extLst>
          </p:cNvPr>
          <p:cNvSpPr>
            <a:spLocks noGrp="1"/>
          </p:cNvSpPr>
          <p:nvPr>
            <p:ph type="sldNum" sz="quarter" idx="12"/>
          </p:nvPr>
        </p:nvSpPr>
        <p:spPr>
          <a:xfrm>
            <a:off x="11582400" y="6559918"/>
            <a:ext cx="549933" cy="209912"/>
          </a:xfrm>
        </p:spPr>
        <p:txBody>
          <a:bodyPr/>
          <a:lstStyle>
            <a:lvl1pPr algn="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spTree>
    <p:extLst>
      <p:ext uri="{BB962C8B-B14F-4D97-AF65-F5344CB8AC3E}">
        <p14:creationId xmlns:p14="http://schemas.microsoft.com/office/powerpoint/2010/main" val="2575705915"/>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LL Challenge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6D1B90-0E65-9F46-B5CA-31D21D7C3B70}"/>
              </a:ext>
            </a:extLst>
          </p:cNvPr>
          <p:cNvSpPr/>
          <p:nvPr userDrawn="1"/>
        </p:nvSpPr>
        <p:spPr>
          <a:xfrm>
            <a:off x="10611148" y="6139371"/>
            <a:ext cx="1171045" cy="45719"/>
          </a:xfrm>
          <a:prstGeom prst="rect">
            <a:avLst/>
          </a:prstGeom>
          <a:solidFill>
            <a:srgbClr val="EE3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0B9876EC-A9F7-9F45-AE59-5ECBB1FC4308}"/>
              </a:ext>
            </a:extLst>
          </p:cNvPr>
          <p:cNvPicPr>
            <a:picLocks noChangeAspect="1"/>
          </p:cNvPicPr>
          <p:nvPr userDrawn="1"/>
        </p:nvPicPr>
        <p:blipFill>
          <a:blip r:embed="rId2"/>
          <a:stretch>
            <a:fillRect/>
          </a:stretch>
        </p:blipFill>
        <p:spPr>
          <a:xfrm>
            <a:off x="10818776" y="6289813"/>
            <a:ext cx="755789" cy="449039"/>
          </a:xfrm>
          <a:prstGeom prst="rect">
            <a:avLst/>
          </a:prstGeom>
        </p:spPr>
      </p:pic>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241066" y="6159514"/>
            <a:ext cx="10162775"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3"/>
          <a:stretch>
            <a:fillRect/>
          </a:stretch>
        </p:blipFill>
        <p:spPr>
          <a:xfrm>
            <a:off x="241065" y="6339275"/>
            <a:ext cx="1562179" cy="369145"/>
          </a:xfrm>
          <a:prstGeom prst="rect">
            <a:avLst/>
          </a:prstGeom>
        </p:spPr>
      </p:pic>
      <p:sp>
        <p:nvSpPr>
          <p:cNvPr id="9" name="Text Placeholder 14">
            <a:extLst>
              <a:ext uri="{FF2B5EF4-FFF2-40B4-BE49-F238E27FC236}">
                <a16:creationId xmlns:a16="http://schemas.microsoft.com/office/drawing/2014/main" id="{32D004C9-1722-3C49-AA73-B0A2E47BECEF}"/>
              </a:ext>
            </a:extLst>
          </p:cNvPr>
          <p:cNvSpPr>
            <a:spLocks noGrp="1"/>
          </p:cNvSpPr>
          <p:nvPr>
            <p:ph type="body" sz="quarter" idx="14"/>
          </p:nvPr>
        </p:nvSpPr>
        <p:spPr>
          <a:xfrm>
            <a:off x="838200" y="1909763"/>
            <a:ext cx="105156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F0294C1F-B68B-4946-B2C2-B402D357890C}"/>
              </a:ext>
            </a:extLst>
          </p:cNvPr>
          <p:cNvSpPr>
            <a:spLocks noGrp="1"/>
          </p:cNvSpPr>
          <p:nvPr>
            <p:ph type="title"/>
          </p:nvPr>
        </p:nvSpPr>
        <p:spPr>
          <a:xfrm>
            <a:off x="838200" y="365127"/>
            <a:ext cx="105156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C596ABF9-6C2C-754C-9957-63121EA440F3}"/>
              </a:ext>
            </a:extLst>
          </p:cNvPr>
          <p:cNvSpPr>
            <a:spLocks noGrp="1"/>
          </p:cNvSpPr>
          <p:nvPr>
            <p:ph type="body" sz="quarter" idx="13" hasCustomPrompt="1"/>
          </p:nvPr>
        </p:nvSpPr>
        <p:spPr>
          <a:xfrm>
            <a:off x="838200" y="1198880"/>
            <a:ext cx="10515600" cy="50800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i="1">
                <a:solidFill>
                  <a:schemeClr val="bg2">
                    <a:lumMod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Subtitle Example</a:t>
            </a:r>
          </a:p>
        </p:txBody>
      </p:sp>
      <p:sp>
        <p:nvSpPr>
          <p:cNvPr id="11" name="Slide Number Placeholder 6">
            <a:extLst>
              <a:ext uri="{FF2B5EF4-FFF2-40B4-BE49-F238E27FC236}">
                <a16:creationId xmlns:a16="http://schemas.microsoft.com/office/drawing/2014/main" id="{05C94097-1335-435F-8F7A-22517CA209F9}"/>
              </a:ext>
            </a:extLst>
          </p:cNvPr>
          <p:cNvSpPr>
            <a:spLocks noGrp="1"/>
          </p:cNvSpPr>
          <p:nvPr>
            <p:ph type="sldNum" sz="quarter" idx="12"/>
          </p:nvPr>
        </p:nvSpPr>
        <p:spPr>
          <a:xfrm>
            <a:off x="11582400" y="6559918"/>
            <a:ext cx="549933" cy="209912"/>
          </a:xfrm>
        </p:spPr>
        <p:txBody>
          <a:bodyPr/>
          <a:lstStyle>
            <a:lvl1pPr algn="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spTree>
    <p:extLst>
      <p:ext uri="{BB962C8B-B14F-4D97-AF65-F5344CB8AC3E}">
        <p14:creationId xmlns:p14="http://schemas.microsoft.com/office/powerpoint/2010/main" val="2162712636"/>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597" y="1179743"/>
            <a:ext cx="11052315" cy="85344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2223247"/>
            <a:ext cx="11052313" cy="391576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39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597" y="1179743"/>
            <a:ext cx="11052315" cy="853440"/>
          </a:xfrm>
          <a:prstGeom prst="rect">
            <a:avLst/>
          </a:prstGeom>
        </p:spPr>
        <p:txBody>
          <a:bodyPr/>
          <a:lstStyle/>
          <a:p>
            <a:r>
              <a:rPr lang="en-US"/>
              <a:t>Click to edit Master title style</a:t>
            </a:r>
          </a:p>
        </p:txBody>
      </p:sp>
      <p:sp>
        <p:nvSpPr>
          <p:cNvPr id="4" name="Content Placeholder 2">
            <a:extLst>
              <a:ext uri="{FF2B5EF4-FFF2-40B4-BE49-F238E27FC236}">
                <a16:creationId xmlns:a16="http://schemas.microsoft.com/office/drawing/2014/main" id="{FEF8937E-7FDF-C44A-8A36-A5D313022C70}"/>
              </a:ext>
            </a:extLst>
          </p:cNvPr>
          <p:cNvSpPr>
            <a:spLocks noGrp="1"/>
          </p:cNvSpPr>
          <p:nvPr>
            <p:ph idx="1"/>
          </p:nvPr>
        </p:nvSpPr>
        <p:spPr>
          <a:xfrm>
            <a:off x="4766733" y="2223246"/>
            <a:ext cx="6815667" cy="3916863"/>
          </a:xfrm>
          <a:prstGeom prst="rect">
            <a:avLst/>
          </a:prstGeom>
        </p:spPr>
        <p:txBody>
          <a:bodyPr/>
          <a:lstStyle>
            <a:lvl1pPr>
              <a:defRPr sz="2667">
                <a:latin typeface="Roboto" panose="02000000000000000000" pitchFamily="2" charset="0"/>
                <a:ea typeface="Roboto" panose="02000000000000000000" pitchFamily="2" charset="0"/>
                <a:cs typeface="Helvetica Neue" panose="02000503000000020004" pitchFamily="2" charset="0"/>
              </a:defRPr>
            </a:lvl1pPr>
            <a:lvl2pPr>
              <a:defRPr sz="2667">
                <a:latin typeface="Roboto" panose="02000000000000000000" pitchFamily="2" charset="0"/>
                <a:ea typeface="Roboto" panose="02000000000000000000" pitchFamily="2" charset="0"/>
                <a:cs typeface="Helvetica Neue" panose="02000503000000020004" pitchFamily="2" charset="0"/>
              </a:defRPr>
            </a:lvl2pPr>
            <a:lvl3pPr>
              <a:defRPr sz="2400">
                <a:latin typeface="Roboto" panose="02000000000000000000" pitchFamily="2" charset="0"/>
                <a:ea typeface="Roboto" panose="02000000000000000000" pitchFamily="2" charset="0"/>
                <a:cs typeface="Helvetica Neue" panose="02000503000000020004" pitchFamily="2" charset="0"/>
              </a:defRPr>
            </a:lvl3pPr>
            <a:lvl4pPr>
              <a:defRPr sz="2133">
                <a:latin typeface="Roboto" panose="02000000000000000000" pitchFamily="2" charset="0"/>
                <a:ea typeface="Roboto" panose="02000000000000000000" pitchFamily="2" charset="0"/>
                <a:cs typeface="Helvetica Neue" panose="02000503000000020004" pitchFamily="2" charset="0"/>
              </a:defRPr>
            </a:lvl4pPr>
            <a:lvl5pPr>
              <a:defRPr sz="1867">
                <a:latin typeface="Roboto" panose="02000000000000000000" pitchFamily="2" charset="0"/>
                <a:ea typeface="Roboto" panose="02000000000000000000" pitchFamily="2" charset="0"/>
                <a:cs typeface="Helvetica Neue" panose="02000503000000020004" pitchFamily="2" charset="0"/>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E4F49F02-EF0A-1541-AE9A-C0D9F3AE3AAA}"/>
              </a:ext>
            </a:extLst>
          </p:cNvPr>
          <p:cNvSpPr>
            <a:spLocks noGrp="1"/>
          </p:cNvSpPr>
          <p:nvPr>
            <p:ph type="body" sz="half" idx="2"/>
          </p:nvPr>
        </p:nvSpPr>
        <p:spPr>
          <a:xfrm>
            <a:off x="609602" y="2223246"/>
            <a:ext cx="3896137" cy="3916863"/>
          </a:xfrm>
          <a:prstGeom prst="rect">
            <a:avLst/>
          </a:prstGeom>
        </p:spPr>
        <p:txBody>
          <a:bodyPr>
            <a:normAutofit/>
          </a:bodyPr>
          <a:lstStyle>
            <a:lvl1pPr marL="0" indent="0">
              <a:buNone/>
              <a:defRPr sz="2667" b="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1353557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7A2E7-7AC0-7C42-BA19-C28C5C917E93}"/>
              </a:ext>
            </a:extLst>
          </p:cNvPr>
          <p:cNvSpPr>
            <a:spLocks noGrp="1"/>
          </p:cNvSpPr>
          <p:nvPr>
            <p:ph type="title"/>
          </p:nvPr>
        </p:nvSpPr>
        <p:spPr>
          <a:xfrm>
            <a:off x="2779059" y="798127"/>
            <a:ext cx="9006539" cy="901151"/>
          </a:xfrm>
        </p:spPr>
        <p:txBody>
          <a:bodyPr/>
          <a:lstStyle/>
          <a:p>
            <a:r>
              <a:rPr lang="en-US"/>
              <a:t>Click to edit Master title style</a:t>
            </a:r>
          </a:p>
        </p:txBody>
      </p:sp>
    </p:spTree>
    <p:extLst>
      <p:ext uri="{BB962C8B-B14F-4D97-AF65-F5344CB8AC3E}">
        <p14:creationId xmlns:p14="http://schemas.microsoft.com/office/powerpoint/2010/main" val="2842688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 y="0"/>
            <a:ext cx="12192001" cy="4448232"/>
          </a:xfrm>
          <a:prstGeom prst="rect">
            <a:avLst/>
          </a:prstGeom>
          <a:solidFill>
            <a:schemeClr val="bg1">
              <a:lumMod val="75000"/>
            </a:schemeClr>
          </a:solidFill>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7580245" y="4690892"/>
            <a:ext cx="3763616" cy="508861"/>
          </a:xfrm>
          <a:prstGeom prst="rect">
            <a:avLst/>
          </a:prstGeom>
        </p:spPr>
        <p:txBody>
          <a:bodyPr>
            <a:noAutofit/>
          </a:bodyPr>
          <a:lstStyle>
            <a:lvl1pPr marL="0" indent="0" algn="r">
              <a:buNone/>
              <a:defRPr sz="1867">
                <a:latin typeface="Roboto" panose="02000000000000000000" pitchFamily="2" charset="0"/>
                <a:ea typeface="Roboto" panose="02000000000000000000" pitchFamily="2" charset="0"/>
                <a:cs typeface="Helvetica Neue" panose="02000503000000020004" pitchFamily="2"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Title 7"/>
          <p:cNvSpPr>
            <a:spLocks noGrp="1"/>
          </p:cNvSpPr>
          <p:nvPr>
            <p:ph type="title"/>
          </p:nvPr>
        </p:nvSpPr>
        <p:spPr>
          <a:xfrm>
            <a:off x="848140" y="4690892"/>
            <a:ext cx="6325705" cy="595861"/>
          </a:xfrm>
          <a:prstGeom prst="rect">
            <a:avLst/>
          </a:prstGeom>
        </p:spPr>
        <p:txBody>
          <a:bodyPr anchor="t">
            <a:normAutofit/>
          </a:bodyPr>
          <a:lstStyle>
            <a:lvl1pPr algn="l">
              <a:defRPr sz="2400">
                <a:solidFill>
                  <a:schemeClr val="tx1"/>
                </a:solidFill>
              </a:defRPr>
            </a:lvl1pPr>
          </a:lstStyle>
          <a:p>
            <a:r>
              <a:rPr lang="en-US"/>
              <a:t>Click to edit Master title style</a:t>
            </a:r>
          </a:p>
        </p:txBody>
      </p:sp>
      <p:cxnSp>
        <p:nvCxnSpPr>
          <p:cNvPr id="5" name="Straight Connector 4"/>
          <p:cNvCxnSpPr>
            <a:cxnSpLocks/>
          </p:cNvCxnSpPr>
          <p:nvPr userDrawn="1"/>
        </p:nvCxnSpPr>
        <p:spPr>
          <a:xfrm>
            <a:off x="0" y="4463207"/>
            <a:ext cx="12192000" cy="0"/>
          </a:xfrm>
          <a:prstGeom prst="line">
            <a:avLst/>
          </a:prstGeom>
          <a:ln w="12700">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05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880C09-58BE-704C-9EF5-700C1A4D441E}"/>
              </a:ext>
            </a:extLst>
          </p:cNvPr>
          <p:cNvSpPr>
            <a:spLocks noGrp="1"/>
          </p:cNvSpPr>
          <p:nvPr>
            <p:ph type="title"/>
          </p:nvPr>
        </p:nvSpPr>
        <p:spPr>
          <a:xfrm>
            <a:off x="609597" y="530727"/>
            <a:ext cx="11052315" cy="812799"/>
          </a:xfrm>
          <a:prstGeom prst="rect">
            <a:avLst/>
          </a:prstGeom>
        </p:spPr>
        <p:txBody>
          <a:bodyPr/>
          <a:lstStyle/>
          <a:p>
            <a:r>
              <a:rPr lang="en-US"/>
              <a:t>Click to edit Master title style</a:t>
            </a:r>
          </a:p>
        </p:txBody>
      </p:sp>
      <p:sp>
        <p:nvSpPr>
          <p:cNvPr id="7" name="Content Placeholder 2">
            <a:extLst>
              <a:ext uri="{FF2B5EF4-FFF2-40B4-BE49-F238E27FC236}">
                <a16:creationId xmlns:a16="http://schemas.microsoft.com/office/drawing/2014/main" id="{E3F92CB7-DE02-2F4F-B713-6602961499F7}"/>
              </a:ext>
            </a:extLst>
          </p:cNvPr>
          <p:cNvSpPr>
            <a:spLocks noGrp="1"/>
          </p:cNvSpPr>
          <p:nvPr>
            <p:ph idx="1"/>
          </p:nvPr>
        </p:nvSpPr>
        <p:spPr>
          <a:xfrm>
            <a:off x="609600" y="1524002"/>
            <a:ext cx="11052313" cy="322586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8990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597" y="1266570"/>
            <a:ext cx="11052315" cy="738908"/>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2196757"/>
            <a:ext cx="11052313" cy="3964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2991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26928" y="798127"/>
            <a:ext cx="8158669" cy="901151"/>
          </a:xfrm>
          <a:prstGeom prst="rect">
            <a:avLst/>
          </a:prstGeom>
        </p:spPr>
        <p:txBody>
          <a:bodyPr vert="horz" lIns="0" tIns="0" rIns="0" bIns="0" rtlCol="0" anchor="ctr" anchorCtr="0">
            <a:noAutofit/>
          </a:bodyPr>
          <a:lstStyle/>
          <a:p>
            <a:r>
              <a:rPr lang="en-US"/>
              <a:t>Click to edit Master title style</a:t>
            </a:r>
          </a:p>
        </p:txBody>
      </p:sp>
      <p:sp>
        <p:nvSpPr>
          <p:cNvPr id="3" name="Text Placeholder 2"/>
          <p:cNvSpPr>
            <a:spLocks noGrp="1"/>
          </p:cNvSpPr>
          <p:nvPr>
            <p:ph type="body" idx="1"/>
          </p:nvPr>
        </p:nvSpPr>
        <p:spPr>
          <a:xfrm>
            <a:off x="3626928" y="2399058"/>
            <a:ext cx="8158669" cy="34050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33247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718" r:id="rId14"/>
    <p:sldLayoutId id="2147483693" r:id="rId15"/>
    <p:sldLayoutId id="2147483694" r:id="rId16"/>
    <p:sldLayoutId id="2147483695" r:id="rId17"/>
    <p:sldLayoutId id="2147483696" r:id="rId18"/>
    <p:sldLayoutId id="2147483697" r:id="rId19"/>
    <p:sldLayoutId id="2147483698" r:id="rId20"/>
  </p:sldLayoutIdLst>
  <p:hf sldNum="0" hdr="0" ftr="0" dt="0"/>
  <p:txStyles>
    <p:titleStyle>
      <a:lvl1pPr algn="l" defTabSz="1219170" rtl="0" eaLnBrk="1" latinLnBrk="0" hangingPunct="1">
        <a:spcBef>
          <a:spcPct val="0"/>
        </a:spcBef>
        <a:buNone/>
        <a:defRPr sz="3200" b="1" i="0" kern="1200" cap="none" spc="0" baseline="0">
          <a:solidFill>
            <a:schemeClr val="tx1"/>
          </a:solidFill>
          <a:latin typeface="Roboto" panose="02000000000000000000" pitchFamily="2" charset="0"/>
          <a:ea typeface="Roboto" panose="02000000000000000000" pitchFamily="2" charset="0"/>
          <a:cs typeface="Helvetica Neue" panose="02000503000000020004" pitchFamily="2" charset="0"/>
        </a:defRPr>
      </a:lvl1pPr>
    </p:titleStyle>
    <p:bodyStyle>
      <a:lvl1pPr marL="0" indent="0" algn="l" defTabSz="1219170" rtl="0" eaLnBrk="1" latinLnBrk="0" hangingPunct="1">
        <a:spcBef>
          <a:spcPct val="20000"/>
        </a:spcBef>
        <a:spcAft>
          <a:spcPts val="800"/>
        </a:spcAft>
        <a:buFont typeface="Arial" pitchFamily="34" charset="0"/>
        <a:buNone/>
        <a:defRPr sz="2667"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1pPr>
      <a:lvl2pPr marL="609585" indent="-243834" algn="l" defTabSz="1219170" rtl="0" eaLnBrk="1" latinLnBrk="0" hangingPunct="1">
        <a:spcBef>
          <a:spcPct val="20000"/>
        </a:spcBef>
        <a:buClr>
          <a:schemeClr val="tx1"/>
        </a:buClr>
        <a:buFont typeface="Arial" pitchFamily="34" charset="0"/>
        <a:buChar char="•"/>
        <a:defRPr sz="2667"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523962" indent="-304792" algn="l" defTabSz="1219170" rtl="0" eaLnBrk="1" latinLnBrk="0" hangingPunct="1">
        <a:spcBef>
          <a:spcPct val="20000"/>
        </a:spcBef>
        <a:buClr>
          <a:schemeClr val="tx1"/>
        </a:buClr>
        <a:buFont typeface="Arial" pitchFamily="34" charset="0"/>
        <a:buChar char="•"/>
        <a:defRPr sz="24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2133547" indent="-304792" algn="l" defTabSz="1219170" rtl="0" eaLnBrk="1" latinLnBrk="0" hangingPunct="1">
        <a:spcBef>
          <a:spcPct val="20000"/>
        </a:spcBef>
        <a:buClr>
          <a:schemeClr val="tx1"/>
        </a:buClr>
        <a:buFont typeface="Arial" pitchFamily="34" charset="0"/>
        <a:buChar char="•"/>
        <a:defRPr sz="2133"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743131" indent="-304792" algn="l" defTabSz="1219170" rtl="0" eaLnBrk="1" latinLnBrk="0" hangingPunct="1">
        <a:spcBef>
          <a:spcPct val="20000"/>
        </a:spcBef>
        <a:buClr>
          <a:schemeClr val="tx1"/>
        </a:buClr>
        <a:buFont typeface="Arial" pitchFamily="34" charset="0"/>
        <a:buChar char="•"/>
        <a:defRPr sz="1867" b="0" i="0" kern="1200" baseline="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3352716" indent="-304792" algn="l" defTabSz="1219170" rtl="0" eaLnBrk="1" latinLnBrk="0" hangingPunct="1">
        <a:spcBef>
          <a:spcPct val="20000"/>
        </a:spcBef>
        <a:buClr>
          <a:schemeClr val="tx2"/>
        </a:buClr>
        <a:buFont typeface="Arial" pitchFamily="34" charset="0"/>
        <a:buChar char="•"/>
        <a:defRPr sz="2133" kern="1200">
          <a:solidFill>
            <a:schemeClr val="tx1"/>
          </a:solidFill>
          <a:latin typeface="+mn-lt"/>
          <a:ea typeface="+mn-ea"/>
          <a:cs typeface="+mn-cs"/>
        </a:defRPr>
      </a:lvl6pPr>
      <a:lvl7pPr marL="3962301" indent="-304792" algn="l" defTabSz="1219170" rtl="0" eaLnBrk="1" latinLnBrk="0" hangingPunct="1">
        <a:spcBef>
          <a:spcPct val="20000"/>
        </a:spcBef>
        <a:buClr>
          <a:schemeClr val="tx2"/>
        </a:buClr>
        <a:buFont typeface="Arial" pitchFamily="34" charset="0"/>
        <a:buChar char="•"/>
        <a:defRPr sz="2133" kern="1200">
          <a:solidFill>
            <a:schemeClr val="tx1"/>
          </a:solidFill>
          <a:latin typeface="+mn-lt"/>
          <a:ea typeface="+mn-ea"/>
          <a:cs typeface="+mn-cs"/>
        </a:defRPr>
      </a:lvl7pPr>
      <a:lvl8pPr marL="4571886" indent="-304792" algn="l" defTabSz="1219170" rtl="0" eaLnBrk="1" latinLnBrk="0" hangingPunct="1">
        <a:spcBef>
          <a:spcPct val="20000"/>
        </a:spcBef>
        <a:buClr>
          <a:schemeClr val="tx2"/>
        </a:buClr>
        <a:buFont typeface="Arial" pitchFamily="34" charset="0"/>
        <a:buChar char="•"/>
        <a:defRPr sz="2133" kern="1200">
          <a:solidFill>
            <a:schemeClr val="tx1"/>
          </a:solidFill>
          <a:latin typeface="+mn-lt"/>
          <a:ea typeface="+mn-ea"/>
          <a:cs typeface="+mn-cs"/>
        </a:defRPr>
      </a:lvl8pPr>
      <a:lvl9pPr marL="5181470" indent="-304792" algn="l" defTabSz="1219170" rtl="0" eaLnBrk="1" latinLnBrk="0" hangingPunct="1">
        <a:spcBef>
          <a:spcPct val="20000"/>
        </a:spcBef>
        <a:buClr>
          <a:schemeClr val="tx2"/>
        </a:buClr>
        <a:buFont typeface="Arial" pitchFamily="34" charset="0"/>
        <a:buChar char="•"/>
        <a:defRPr sz="2133"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7626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950720"/>
            <a:ext cx="10515600" cy="4226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AEB161-7E7A-5042-BCF6-95F27F8C571E}" type="datetime1">
              <a:rPr lang="en-US" smtClean="0"/>
              <a:t>10/20/2020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53052E6-E16C-A04B-8192-1DB31D569F09}" type="slidenum">
              <a:rPr lang="en-US" smtClean="0"/>
              <a:pPr/>
              <a:t>‹#›</a:t>
            </a:fld>
            <a:endParaRPr lang="en-US"/>
          </a:p>
        </p:txBody>
      </p:sp>
    </p:spTree>
    <p:extLst>
      <p:ext uri="{BB962C8B-B14F-4D97-AF65-F5344CB8AC3E}">
        <p14:creationId xmlns:p14="http://schemas.microsoft.com/office/powerpoint/2010/main" val="45946654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4" r:id="rId3"/>
    <p:sldLayoutId id="2147483706" r:id="rId4"/>
    <p:sldLayoutId id="2147483709" r:id="rId5"/>
    <p:sldLayoutId id="2147483711" r:id="rId6"/>
    <p:sldLayoutId id="2147483712" r:id="rId7"/>
    <p:sldLayoutId id="2147483713" r:id="rId8"/>
    <p:sldLayoutId id="2147483714" r:id="rId9"/>
    <p:sldLayoutId id="2147483715" r:id="rId10"/>
    <p:sldLayoutId id="2147483716" r:id="rId11"/>
    <p:sldLayoutId id="2147483717" r:id="rId12"/>
  </p:sldLayoutIdLst>
  <p:hf hdr="0" ftr="0" dt="0"/>
  <p:txStyles>
    <p:title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14.xml"/><Relationship Id="rId5" Type="http://schemas.openxmlformats.org/officeDocument/2006/relationships/image" Target="../media/image46.emf"/><Relationship Id="rId4" Type="http://schemas.openxmlformats.org/officeDocument/2006/relationships/image" Target="../media/image45.emf"/></Relationships>
</file>

<file path=ppt/slides/_rels/slide2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video" Target="https://www.youtube.com/embed/ntRcZgWvopA?feature=oembed" TargetMode="External"/><Relationship Id="rId5" Type="http://schemas.openxmlformats.org/officeDocument/2006/relationships/image" Target="../media/image54.png"/><Relationship Id="rId4" Type="http://schemas.openxmlformats.org/officeDocument/2006/relationships/hyperlink" Target="https://youtu.be/ntRcZgWvopA"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222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p:cNvSpPr>
          <p:nvPr>
            <p:ph type="title"/>
          </p:nvPr>
        </p:nvSpPr>
        <p:spPr>
          <a:xfrm>
            <a:off x="609597" y="1266570"/>
            <a:ext cx="11052315" cy="738908"/>
          </a:xfrm>
        </p:spPr>
        <p:txBody>
          <a:bodyPr/>
          <a:lstStyle/>
          <a:p>
            <a:r>
              <a:rPr lang="en-US">
                <a:latin typeface="Roboto" panose="02000000000000000000"/>
              </a:rPr>
              <a:t>Govern the Action</a:t>
            </a:r>
          </a:p>
        </p:txBody>
      </p:sp>
      <p:sp>
        <p:nvSpPr>
          <p:cNvPr id="49155" name="Rectangle 3"/>
          <p:cNvSpPr>
            <a:spLocks noGrp="1"/>
          </p:cNvSpPr>
          <p:nvPr>
            <p:ph idx="1"/>
          </p:nvPr>
        </p:nvSpPr>
        <p:spPr/>
        <p:txBody>
          <a:bodyPr/>
          <a:lstStyle/>
          <a:p>
            <a:pPr>
              <a:lnSpc>
                <a:spcPct val="90000"/>
              </a:lnSpc>
            </a:pPr>
            <a:r>
              <a:rPr lang="en-US">
                <a:latin typeface="Roboto" panose="02000000000000000000"/>
              </a:rPr>
              <a:t>Launches and Re-Launches (R13, R14)</a:t>
            </a:r>
          </a:p>
          <a:p>
            <a:pPr lvl="1">
              <a:lnSpc>
                <a:spcPct val="90000"/>
              </a:lnSpc>
            </a:pPr>
            <a:r>
              <a:rPr lang="en-US">
                <a:latin typeface="Roboto" panose="02000000000000000000"/>
              </a:rPr>
              <a:t>Robot and everything (in control of the team) that it is about to move is completely within Launch Area</a:t>
            </a:r>
          </a:p>
          <a:p>
            <a:pPr lvl="1">
              <a:lnSpc>
                <a:spcPct val="90000"/>
              </a:lnSpc>
            </a:pPr>
            <a:r>
              <a:rPr lang="en-US">
                <a:latin typeface="Roboto" panose="02000000000000000000"/>
              </a:rPr>
              <a:t>Home (including Launch Area) has no height limit</a:t>
            </a:r>
          </a:p>
          <a:p>
            <a:pPr lvl="1">
              <a:lnSpc>
                <a:spcPct val="90000"/>
              </a:lnSpc>
            </a:pPr>
            <a:r>
              <a:rPr lang="en-US">
                <a:latin typeface="Roboto" panose="02000000000000000000"/>
              </a:rPr>
              <a:t>Nothing is being kept from moving</a:t>
            </a:r>
          </a:p>
          <a:p>
            <a:pPr lvl="1">
              <a:lnSpc>
                <a:spcPct val="90000"/>
              </a:lnSpc>
            </a:pPr>
            <a:r>
              <a:rPr lang="en-US">
                <a:latin typeface="Roboto" panose="02000000000000000000"/>
              </a:rPr>
              <a:t>Activate Robot by hand or passively by timer</a:t>
            </a:r>
          </a:p>
          <a:p>
            <a:pPr>
              <a:lnSpc>
                <a:spcPct val="90000"/>
              </a:lnSpc>
            </a:pPr>
            <a:r>
              <a:rPr lang="en-US">
                <a:latin typeface="Roboto" panose="02000000000000000000"/>
              </a:rPr>
              <a:t>Match start—beginning of the last word/sound in the countdown (“3-2-1-</a:t>
            </a:r>
            <a:r>
              <a:rPr lang="en-US" b="1" i="1" u="sng">
                <a:latin typeface="Roboto" panose="02000000000000000000"/>
              </a:rPr>
              <a:t>L</a:t>
            </a:r>
            <a:r>
              <a:rPr lang="en-US">
                <a:latin typeface="Roboto" panose="02000000000000000000"/>
              </a:rPr>
              <a:t>ego!)</a:t>
            </a:r>
          </a:p>
        </p:txBody>
      </p:sp>
    </p:spTree>
    <p:extLst>
      <p:ext uri="{BB962C8B-B14F-4D97-AF65-F5344CB8AC3E}">
        <p14:creationId xmlns:p14="http://schemas.microsoft.com/office/powerpoint/2010/main" val="2048753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p:cNvSpPr>
          <p:nvPr>
            <p:ph type="title"/>
          </p:nvPr>
        </p:nvSpPr>
        <p:spPr>
          <a:xfrm>
            <a:off x="609597" y="1266570"/>
            <a:ext cx="11052315" cy="738908"/>
          </a:xfrm>
        </p:spPr>
        <p:txBody>
          <a:bodyPr/>
          <a:lstStyle/>
          <a:p>
            <a:r>
              <a:rPr lang="en-US">
                <a:latin typeface="Calibri" charset="0"/>
              </a:rPr>
              <a:t>Govern the Action</a:t>
            </a:r>
          </a:p>
        </p:txBody>
      </p:sp>
      <p:sp>
        <p:nvSpPr>
          <p:cNvPr id="49155" name="Rectangle 3"/>
          <p:cNvSpPr>
            <a:spLocks noGrp="1"/>
          </p:cNvSpPr>
          <p:nvPr>
            <p:ph idx="1"/>
          </p:nvPr>
        </p:nvSpPr>
        <p:spPr>
          <a:xfrm>
            <a:off x="609600" y="2197101"/>
            <a:ext cx="11052313" cy="4520570"/>
          </a:xfrm>
        </p:spPr>
        <p:txBody>
          <a:bodyPr>
            <a:normAutofit fontScale="70000" lnSpcReduction="20000"/>
          </a:bodyPr>
          <a:lstStyle/>
          <a:p>
            <a:pPr>
              <a:lnSpc>
                <a:spcPct val="90000"/>
              </a:lnSpc>
            </a:pPr>
            <a:r>
              <a:rPr lang="en-US">
                <a:latin typeface="Calibri" charset="0"/>
              </a:rPr>
              <a:t>Determine where objects are kept after they are moved</a:t>
            </a:r>
          </a:p>
          <a:p>
            <a:pPr lvl="1">
              <a:lnSpc>
                <a:spcPct val="90000"/>
              </a:lnSpc>
            </a:pPr>
            <a:r>
              <a:rPr lang="en-US">
                <a:latin typeface="Calibri" charset="0"/>
              </a:rPr>
              <a:t>Active robot makes changes – leave them alone</a:t>
            </a:r>
          </a:p>
          <a:p>
            <a:pPr lvl="1">
              <a:lnSpc>
                <a:spcPct val="90000"/>
              </a:lnSpc>
            </a:pPr>
            <a:r>
              <a:rPr lang="en-US">
                <a:latin typeface="Calibri" charset="0"/>
              </a:rPr>
              <a:t>Robot &amp; Cargo interrupted = touched/interacted with (R16, R18)</a:t>
            </a:r>
          </a:p>
          <a:p>
            <a:pPr lvl="1">
              <a:lnSpc>
                <a:spcPct val="90000"/>
              </a:lnSpc>
            </a:pPr>
            <a:endParaRPr lang="en-US">
              <a:latin typeface="Calibri" charset="0"/>
            </a:endParaRPr>
          </a:p>
          <a:p>
            <a:pPr lvl="1">
              <a:lnSpc>
                <a:spcPct val="90000"/>
              </a:lnSpc>
            </a:pPr>
            <a:endParaRPr lang="en-US">
              <a:latin typeface="Calibri" charset="0"/>
            </a:endParaRPr>
          </a:p>
          <a:p>
            <a:pPr lvl="1">
              <a:lnSpc>
                <a:spcPct val="90000"/>
              </a:lnSpc>
            </a:pPr>
            <a:endParaRPr lang="en-US">
              <a:latin typeface="Calibri" charset="0"/>
            </a:endParaRPr>
          </a:p>
          <a:p>
            <a:pPr lvl="1">
              <a:lnSpc>
                <a:spcPct val="90000"/>
              </a:lnSpc>
            </a:pPr>
            <a:endParaRPr lang="en-US">
              <a:latin typeface="Calibri" charset="0"/>
            </a:endParaRPr>
          </a:p>
          <a:p>
            <a:pPr lvl="1">
              <a:lnSpc>
                <a:spcPct val="90000"/>
              </a:lnSpc>
            </a:pPr>
            <a:endParaRPr lang="en-US">
              <a:latin typeface="Calibri" charset="0"/>
            </a:endParaRPr>
          </a:p>
          <a:p>
            <a:pPr lvl="1">
              <a:lnSpc>
                <a:spcPct val="90000"/>
              </a:lnSpc>
            </a:pPr>
            <a:endParaRPr lang="en-US">
              <a:latin typeface="Calibri" charset="0"/>
            </a:endParaRPr>
          </a:p>
          <a:p>
            <a:pPr marL="457200" lvl="1" indent="0">
              <a:buNone/>
            </a:pPr>
            <a:endParaRPr lang="en-US">
              <a:latin typeface="Calibri" charset="0"/>
            </a:endParaRPr>
          </a:p>
          <a:p>
            <a:pPr lvl="1">
              <a:lnSpc>
                <a:spcPct val="90000"/>
              </a:lnSpc>
            </a:pPr>
            <a:r>
              <a:rPr lang="en-US">
                <a:latin typeface="Calibri" charset="0"/>
              </a:rPr>
              <a:t>“Completely In Home” – Robot and Cargo are assessed independently of each other</a:t>
            </a:r>
          </a:p>
          <a:p>
            <a:pPr lvl="1">
              <a:lnSpc>
                <a:spcPct val="90000"/>
              </a:lnSpc>
            </a:pPr>
            <a:r>
              <a:rPr lang="en-US" err="1">
                <a:latin typeface="Calibri" charset="0"/>
              </a:rPr>
              <a:t>Mislaunch</a:t>
            </a:r>
            <a:r>
              <a:rPr lang="en-US">
                <a:latin typeface="Calibri" charset="0"/>
              </a:rPr>
              <a:t> exception – if still inside the launch area arc, no loss of precision token, just relaunch</a:t>
            </a:r>
          </a:p>
          <a:p>
            <a:pPr marL="457200" lvl="1" indent="0">
              <a:buNone/>
            </a:pPr>
            <a:endParaRPr lang="en-US">
              <a:latin typeface="Calibri" charset="0"/>
            </a:endParaRPr>
          </a:p>
          <a:p>
            <a:pPr lvl="1">
              <a:lnSpc>
                <a:spcPct val="90000"/>
              </a:lnSpc>
            </a:pPr>
            <a:endParaRPr lang="en-US">
              <a:latin typeface="Calibri" charset="0"/>
            </a:endParaRPr>
          </a:p>
          <a:p>
            <a:pPr marL="457200" lvl="1" indent="0">
              <a:buNone/>
            </a:pPr>
            <a:endParaRPr lang="en-US">
              <a:latin typeface="Calibri" charset="0"/>
            </a:endParaRPr>
          </a:p>
        </p:txBody>
      </p:sp>
      <p:graphicFrame>
        <p:nvGraphicFramePr>
          <p:cNvPr id="2" name="Table 1"/>
          <p:cNvGraphicFramePr>
            <a:graphicFrameLocks noGrp="1"/>
          </p:cNvGraphicFramePr>
          <p:nvPr>
            <p:extLst>
              <p:ext uri="{D42A27DB-BD31-4B8C-83A1-F6EECF244321}">
                <p14:modId xmlns:p14="http://schemas.microsoft.com/office/powerpoint/2010/main" val="618209578"/>
              </p:ext>
            </p:extLst>
          </p:nvPr>
        </p:nvGraphicFramePr>
        <p:xfrm>
          <a:off x="1310066" y="3429000"/>
          <a:ext cx="8915399" cy="2373100"/>
        </p:xfrm>
        <a:graphic>
          <a:graphicData uri="http://schemas.openxmlformats.org/drawingml/2006/table">
            <a:tbl>
              <a:tblPr firstRow="1" firstCol="1" bandRow="1">
                <a:tableStyleId>{5C22544A-7EE6-4342-B048-85BDC9FD1C3A}</a:tableStyleId>
              </a:tblPr>
              <a:tblGrid>
                <a:gridCol w="2671762">
                  <a:extLst>
                    <a:ext uri="{9D8B030D-6E8A-4147-A177-3AD203B41FA5}">
                      <a16:colId xmlns:a16="http://schemas.microsoft.com/office/drawing/2014/main" val="20000"/>
                    </a:ext>
                  </a:extLst>
                </a:gridCol>
                <a:gridCol w="2628900">
                  <a:extLst>
                    <a:ext uri="{9D8B030D-6E8A-4147-A177-3AD203B41FA5}">
                      <a16:colId xmlns:a16="http://schemas.microsoft.com/office/drawing/2014/main" val="20001"/>
                    </a:ext>
                  </a:extLst>
                </a:gridCol>
                <a:gridCol w="2213745">
                  <a:extLst>
                    <a:ext uri="{9D8B030D-6E8A-4147-A177-3AD203B41FA5}">
                      <a16:colId xmlns:a16="http://schemas.microsoft.com/office/drawing/2014/main" val="20002"/>
                    </a:ext>
                  </a:extLst>
                </a:gridCol>
                <a:gridCol w="1400992">
                  <a:extLst>
                    <a:ext uri="{9D8B030D-6E8A-4147-A177-3AD203B41FA5}">
                      <a16:colId xmlns:a16="http://schemas.microsoft.com/office/drawing/2014/main" val="187208829"/>
                    </a:ext>
                  </a:extLst>
                </a:gridCol>
              </a:tblGrid>
              <a:tr h="314854">
                <a:tc>
                  <a:txBody>
                    <a:bodyPr/>
                    <a:lstStyle/>
                    <a:p>
                      <a:endParaRPr lang="en-US" sz="2000" b="1" kern="1200">
                        <a:solidFill>
                          <a:schemeClr val="tx1"/>
                        </a:solidFill>
                        <a:latin typeface="Roboto" panose="02000000000000000000"/>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1"/>
                    </a:solidFill>
                  </a:tcPr>
                </a:tc>
                <a:tc>
                  <a:txBody>
                    <a:bodyPr/>
                    <a:lstStyle/>
                    <a:p>
                      <a:pPr algn="ctr"/>
                      <a:r>
                        <a:rPr lang="en-US" sz="1600">
                          <a:solidFill>
                            <a:schemeClr val="tx1"/>
                          </a:solidFill>
                        </a:rPr>
                        <a:t>Robot</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solidFill>
                  </a:tcPr>
                </a:tc>
                <a:tc gridSpan="2">
                  <a:txBody>
                    <a:bodyPr/>
                    <a:lstStyle/>
                    <a:p>
                      <a:pPr algn="ctr"/>
                      <a:r>
                        <a:rPr lang="en-US" sz="1600">
                          <a:solidFill>
                            <a:schemeClr val="tx1"/>
                          </a:solidFill>
                        </a:rPr>
                        <a:t>Model/Equipment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solidFill>
                  </a:tcPr>
                </a:tc>
                <a:tc hMerge="1">
                  <a:txBody>
                    <a:bodyPr/>
                    <a:lstStyle/>
                    <a:p>
                      <a:endParaRPr lang="en-US"/>
                    </a:p>
                  </a:txBody>
                  <a:tcPr/>
                </a:tc>
                <a:extLst>
                  <a:ext uri="{0D108BD9-81ED-4DB2-BD59-A6C34878D82A}">
                    <a16:rowId xmlns:a16="http://schemas.microsoft.com/office/drawing/2014/main" val="10000"/>
                  </a:ext>
                </a:extLst>
              </a:tr>
              <a:tr h="566737">
                <a:tc>
                  <a:txBody>
                    <a:bodyPr/>
                    <a:lstStyle/>
                    <a:p>
                      <a:pPr algn="ctr"/>
                      <a:r>
                        <a:rPr lang="en-US" sz="2000" b="1" kern="1200">
                          <a:solidFill>
                            <a:schemeClr val="tx1"/>
                          </a:solidFill>
                          <a:latin typeface="Roboto" panose="02000000000000000000"/>
                          <a:ea typeface="+mn-ea"/>
                          <a:cs typeface="+mn-cs"/>
                        </a:rPr>
                        <a:t>Completely in Home</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600">
                          <a:solidFill>
                            <a:schemeClr val="tx1"/>
                          </a:solidFill>
                        </a:rPr>
                        <a:t>OK - no precision token lost</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40000"/>
                        <a:lumOff val="60000"/>
                      </a:schemeClr>
                    </a:solidFill>
                  </a:tcPr>
                </a:tc>
                <a:tc gridSpan="2">
                  <a:txBody>
                    <a:bodyPr/>
                    <a:lstStyle/>
                    <a:p>
                      <a:pPr algn="ctr"/>
                      <a:r>
                        <a:rPr lang="en-US" sz="1600">
                          <a:solidFill>
                            <a:schemeClr val="tx1"/>
                          </a:solidFill>
                        </a:rPr>
                        <a:t>OK - keep</a:t>
                      </a:r>
                      <a:r>
                        <a:rPr lang="en-US" sz="1600" baseline="0">
                          <a:solidFill>
                            <a:schemeClr val="tx1"/>
                          </a:solidFill>
                        </a:rPr>
                        <a:t> it</a:t>
                      </a:r>
                      <a:endParaRPr lang="en-US" sz="16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extLst>
                  <a:ext uri="{0D108BD9-81ED-4DB2-BD59-A6C34878D82A}">
                    <a16:rowId xmlns:a16="http://schemas.microsoft.com/office/drawing/2014/main" val="10001"/>
                  </a:ext>
                </a:extLst>
              </a:tr>
              <a:tr h="566737">
                <a:tc rowSpan="2">
                  <a:txBody>
                    <a:bodyPr/>
                    <a:lstStyle/>
                    <a:p>
                      <a:pPr algn="ctr"/>
                      <a:r>
                        <a:rPr lang="en-US" sz="2000" b="1" kern="1200">
                          <a:solidFill>
                            <a:schemeClr val="tx1"/>
                          </a:solidFill>
                          <a:latin typeface="Roboto" panose="02000000000000000000"/>
                          <a:ea typeface="+mn-ea"/>
                          <a:cs typeface="+mn-cs"/>
                        </a:rPr>
                        <a:t>Not Completely in Home</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rowSpan="2">
                  <a:txBody>
                    <a:bodyPr/>
                    <a:lstStyle/>
                    <a:p>
                      <a:pPr algn="ctr"/>
                      <a:r>
                        <a:rPr lang="en-US" sz="1600">
                          <a:solidFill>
                            <a:schemeClr val="tx1"/>
                          </a:solidFill>
                        </a:rPr>
                        <a:t>Take a precision token</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a:solidFill>
                            <a:schemeClr val="tx1"/>
                          </a:solidFill>
                        </a:rPr>
                        <a:t>Robot had it at Launch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a:r>
                        <a:rPr lang="en-US" sz="1600">
                          <a:solidFill>
                            <a:schemeClr val="tx1"/>
                          </a:solidFill>
                        </a:rPr>
                        <a:t>Ok - keep 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18620">
                <a:tc vMerge="1">
                  <a:txBody>
                    <a:bodyPr/>
                    <a:lstStyle/>
                    <a:p>
                      <a:endParaRPr lang="en-US"/>
                    </a:p>
                  </a:txBody>
                  <a:tcPr/>
                </a:tc>
                <a:tc vMerge="1">
                  <a:txBody>
                    <a:bodyPr/>
                    <a:lstStyle/>
                    <a:p>
                      <a:endParaRPr lang="en-US"/>
                    </a:p>
                  </a:txBody>
                  <a:tcPr/>
                </a:tc>
                <a:tc>
                  <a:txBody>
                    <a:bodyPr/>
                    <a:lstStyle/>
                    <a:p>
                      <a:pPr algn="ctr"/>
                      <a:r>
                        <a:rPr lang="en-US" sz="1600" b="1">
                          <a:solidFill>
                            <a:schemeClr val="tx1"/>
                          </a:solidFill>
                        </a:rPr>
                        <a:t>Robot picked it up during run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a:r>
                        <a:rPr lang="en-US" sz="1600" baseline="0">
                          <a:solidFill>
                            <a:schemeClr val="tx1"/>
                          </a:solidFill>
                        </a:rPr>
                        <a:t>Take out of play</a:t>
                      </a:r>
                      <a:endParaRPr lang="en-US" sz="16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595461657"/>
                  </a:ext>
                </a:extLst>
              </a:tr>
            </a:tbl>
          </a:graphicData>
        </a:graphic>
      </p:graphicFrame>
    </p:spTree>
    <p:extLst>
      <p:ext uri="{BB962C8B-B14F-4D97-AF65-F5344CB8AC3E}">
        <p14:creationId xmlns:p14="http://schemas.microsoft.com/office/powerpoint/2010/main" val="830781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p:cNvSpPr>
          <p:nvPr>
            <p:ph type="title"/>
          </p:nvPr>
        </p:nvSpPr>
        <p:spPr>
          <a:xfrm>
            <a:off x="609597" y="1266570"/>
            <a:ext cx="11052315" cy="738908"/>
          </a:xfrm>
        </p:spPr>
        <p:txBody>
          <a:bodyPr/>
          <a:lstStyle/>
          <a:p>
            <a:r>
              <a:rPr lang="en-US">
                <a:latin typeface="Calibri" charset="0"/>
              </a:rPr>
              <a:t>Govern the Action</a:t>
            </a:r>
          </a:p>
        </p:txBody>
      </p:sp>
      <p:sp>
        <p:nvSpPr>
          <p:cNvPr id="49155" name="Rectangle 3"/>
          <p:cNvSpPr>
            <a:spLocks noGrp="1"/>
          </p:cNvSpPr>
          <p:nvPr>
            <p:ph idx="1"/>
          </p:nvPr>
        </p:nvSpPr>
        <p:spPr>
          <a:xfrm>
            <a:off x="609600" y="2197101"/>
            <a:ext cx="11052313" cy="4421813"/>
          </a:xfrm>
        </p:spPr>
        <p:txBody>
          <a:bodyPr vert="horz" lIns="91440" tIns="45720" rIns="91440" bIns="45720" rtlCol="0" anchor="t">
            <a:normAutofit fontScale="77500" lnSpcReduction="20000"/>
          </a:bodyPr>
          <a:lstStyle/>
          <a:p>
            <a:pPr>
              <a:lnSpc>
                <a:spcPct val="90000"/>
              </a:lnSpc>
            </a:pPr>
            <a:r>
              <a:rPr lang="en-US" sz="3100">
                <a:latin typeface="Roboto" panose="02000000000000000000"/>
              </a:rPr>
              <a:t>Determine where objects are kept after they are moved</a:t>
            </a:r>
          </a:p>
          <a:p>
            <a:pPr marL="608965" lvl="1" indent="-243205">
              <a:lnSpc>
                <a:spcPct val="90000"/>
              </a:lnSpc>
            </a:pPr>
            <a:r>
              <a:rPr lang="en-US">
                <a:latin typeface="Calibri" charset="0"/>
              </a:rPr>
              <a:t>Stranding (R19) – Robot loses contact with cargo (Mission Model – or – Equipment)</a:t>
            </a:r>
          </a:p>
          <a:p>
            <a:pPr marL="608965" lvl="1" indent="-243205">
              <a:lnSpc>
                <a:spcPct val="90000"/>
              </a:lnSpc>
            </a:pPr>
            <a:endParaRPr lang="en-US">
              <a:latin typeface="Calibri" charset="0"/>
            </a:endParaRPr>
          </a:p>
          <a:p>
            <a:pPr marL="608965" lvl="1" indent="-243205">
              <a:lnSpc>
                <a:spcPct val="90000"/>
              </a:lnSpc>
            </a:pPr>
            <a:endParaRPr lang="en-US">
              <a:latin typeface="Calibri" charset="0"/>
            </a:endParaRPr>
          </a:p>
          <a:p>
            <a:pPr marL="608965" lvl="1" indent="-243205">
              <a:lnSpc>
                <a:spcPct val="90000"/>
              </a:lnSpc>
            </a:pPr>
            <a:endParaRPr lang="en-US">
              <a:latin typeface="Calibri" charset="0"/>
            </a:endParaRPr>
          </a:p>
          <a:p>
            <a:pPr marL="608965" lvl="1" indent="-243205">
              <a:lnSpc>
                <a:spcPct val="90000"/>
              </a:lnSpc>
            </a:pPr>
            <a:endParaRPr lang="en-US">
              <a:latin typeface="Calibri" charset="0"/>
            </a:endParaRPr>
          </a:p>
          <a:p>
            <a:pPr marL="608965" lvl="1" indent="-243205">
              <a:lnSpc>
                <a:spcPct val="90000"/>
              </a:lnSpc>
            </a:pPr>
            <a:endParaRPr lang="en-US">
              <a:latin typeface="Calibri" charset="0"/>
            </a:endParaRPr>
          </a:p>
          <a:p>
            <a:pPr marL="608965" lvl="1" indent="-243205">
              <a:lnSpc>
                <a:spcPct val="90000"/>
              </a:lnSpc>
            </a:pPr>
            <a:endParaRPr lang="en-US">
              <a:latin typeface="Calibri" charset="0"/>
            </a:endParaRPr>
          </a:p>
          <a:p>
            <a:pPr marL="608965" lvl="1" indent="-243205">
              <a:lnSpc>
                <a:spcPct val="90000"/>
              </a:lnSpc>
            </a:pPr>
            <a:endParaRPr lang="en-US">
              <a:latin typeface="Calibri" charset="0"/>
            </a:endParaRPr>
          </a:p>
          <a:p>
            <a:pPr marL="608965" lvl="1" indent="-243205">
              <a:lnSpc>
                <a:spcPct val="90000"/>
              </a:lnSpc>
            </a:pPr>
            <a:r>
              <a:rPr lang="en-US" sz="2650">
                <a:latin typeface="Calibri"/>
              </a:rPr>
              <a:t>“In home” – Each cargo item is assessed independently when it comes to rest</a:t>
            </a:r>
          </a:p>
          <a:p>
            <a:pPr marL="608965" lvl="1" indent="-243205">
              <a:lnSpc>
                <a:spcPct val="90000"/>
              </a:lnSpc>
            </a:pPr>
            <a:r>
              <a:rPr lang="en-US">
                <a:latin typeface="Calibri" charset="0"/>
              </a:rPr>
              <a:t>This may have a significant effect on beginning teams that grab and re-aim a lot</a:t>
            </a:r>
          </a:p>
          <a:p>
            <a:pPr marL="608965" lvl="1" indent="-243205">
              <a:lnSpc>
                <a:spcPct val="90000"/>
              </a:lnSpc>
            </a:pPr>
            <a:endParaRPr lang="en-US">
              <a:latin typeface="Calibri" charset="0"/>
            </a:endParaRPr>
          </a:p>
          <a:p>
            <a:pPr marL="457200" lvl="1" indent="0">
              <a:buNone/>
            </a:pPr>
            <a:endParaRPr lang="en-US">
              <a:latin typeface="Calibri"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370472714"/>
              </p:ext>
            </p:extLst>
          </p:nvPr>
        </p:nvGraphicFramePr>
        <p:xfrm>
          <a:off x="1188676" y="3063712"/>
          <a:ext cx="9153789" cy="2385596"/>
        </p:xfrm>
        <a:graphic>
          <a:graphicData uri="http://schemas.openxmlformats.org/drawingml/2006/table">
            <a:tbl>
              <a:tblPr firstRow="1" firstCol="1" bandRow="1">
                <a:tableStyleId>{5C22544A-7EE6-4342-B048-85BDC9FD1C3A}</a:tableStyleId>
              </a:tblPr>
              <a:tblGrid>
                <a:gridCol w="4484077">
                  <a:extLst>
                    <a:ext uri="{9D8B030D-6E8A-4147-A177-3AD203B41FA5}">
                      <a16:colId xmlns:a16="http://schemas.microsoft.com/office/drawing/2014/main" val="20000"/>
                    </a:ext>
                  </a:extLst>
                </a:gridCol>
                <a:gridCol w="4669712">
                  <a:extLst>
                    <a:ext uri="{9D8B030D-6E8A-4147-A177-3AD203B41FA5}">
                      <a16:colId xmlns:a16="http://schemas.microsoft.com/office/drawing/2014/main" val="20001"/>
                    </a:ext>
                  </a:extLst>
                </a:gridCol>
              </a:tblGrid>
              <a:tr h="425999">
                <a:tc>
                  <a:txBody>
                    <a:bodyPr/>
                    <a:lstStyle/>
                    <a:p>
                      <a:endParaRPr lang="en-US" sz="2000">
                        <a:solidFill>
                          <a:schemeClr val="tx1"/>
                        </a:solidFill>
                        <a:latin typeface="Roboto" panose="0200000000000000000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000">
                          <a:solidFill>
                            <a:schemeClr val="tx1"/>
                          </a:solidFill>
                          <a:latin typeface="Roboto" panose="02000000000000000000"/>
                        </a:rPr>
                        <a:t>Model/Equipment</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425999">
                <a:tc>
                  <a:txBody>
                    <a:bodyPr/>
                    <a:lstStyle/>
                    <a:p>
                      <a:pPr algn="ctr"/>
                      <a:r>
                        <a:rPr lang="en-US" sz="2000">
                          <a:solidFill>
                            <a:schemeClr val="tx1"/>
                          </a:solidFill>
                          <a:latin typeface="Roboto" panose="02000000000000000000"/>
                        </a:rPr>
                        <a:t>Completely in home</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2000">
                          <a:solidFill>
                            <a:schemeClr val="tx1"/>
                          </a:solidFill>
                          <a:latin typeface="Roboto" panose="02000000000000000000"/>
                        </a:rPr>
                        <a:t>OK - keep</a:t>
                      </a:r>
                      <a:r>
                        <a:rPr lang="en-US" sz="2000" baseline="0">
                          <a:solidFill>
                            <a:schemeClr val="tx1"/>
                          </a:solidFill>
                          <a:latin typeface="Roboto" panose="02000000000000000000"/>
                        </a:rPr>
                        <a:t> it</a:t>
                      </a:r>
                      <a:endParaRPr lang="en-US" sz="2000">
                        <a:solidFill>
                          <a:schemeClr val="tx1"/>
                        </a:solidFill>
                        <a:latin typeface="Roboto" panose="02000000000000000000"/>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66799">
                <a:tc>
                  <a:txBody>
                    <a:bodyPr/>
                    <a:lstStyle/>
                    <a:p>
                      <a:pPr algn="ctr"/>
                      <a:r>
                        <a:rPr lang="en-US" sz="2000">
                          <a:solidFill>
                            <a:schemeClr val="tx1"/>
                          </a:solidFill>
                          <a:latin typeface="Roboto" panose="02000000000000000000"/>
                        </a:rPr>
                        <a:t>Partly</a:t>
                      </a:r>
                      <a:r>
                        <a:rPr lang="en-US" sz="2000" baseline="0">
                          <a:solidFill>
                            <a:schemeClr val="tx1"/>
                          </a:solidFill>
                          <a:latin typeface="Roboto" panose="02000000000000000000"/>
                        </a:rPr>
                        <a:t> in home</a:t>
                      </a:r>
                      <a:endParaRPr lang="en-US" sz="2000">
                        <a:solidFill>
                          <a:schemeClr val="tx1"/>
                        </a:solidFill>
                        <a:latin typeface="Roboto" panose="0200000000000000000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aseline="0">
                          <a:solidFill>
                            <a:schemeClr val="tx1"/>
                          </a:solidFill>
                          <a:latin typeface="Roboto" panose="02000000000000000000"/>
                        </a:rPr>
                        <a:t>Keep it and take Precision token</a:t>
                      </a:r>
                      <a:endParaRPr lang="en-US" sz="2000">
                        <a:solidFill>
                          <a:schemeClr val="tx1"/>
                        </a:solidFill>
                        <a:latin typeface="Roboto" panose="0200000000000000000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66799">
                <a:tc>
                  <a:txBody>
                    <a:bodyPr/>
                    <a:lstStyle/>
                    <a:p>
                      <a:pPr algn="ctr"/>
                      <a:r>
                        <a:rPr lang="en-US" sz="2000">
                          <a:solidFill>
                            <a:schemeClr val="tx1"/>
                          </a:solidFill>
                          <a:latin typeface="Roboto" panose="02000000000000000000"/>
                        </a:rPr>
                        <a:t>Completely</a:t>
                      </a:r>
                      <a:r>
                        <a:rPr lang="en-US" sz="2000" baseline="0">
                          <a:solidFill>
                            <a:schemeClr val="tx1"/>
                          </a:solidFill>
                          <a:latin typeface="Roboto" panose="02000000000000000000"/>
                        </a:rPr>
                        <a:t> out of home</a:t>
                      </a:r>
                      <a:endParaRPr lang="en-US" sz="2000">
                        <a:solidFill>
                          <a:schemeClr val="tx1"/>
                        </a:solidFill>
                        <a:latin typeface="Roboto" panose="0200000000000000000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solidFill>
                            <a:schemeClr val="tx1"/>
                          </a:solidFill>
                          <a:latin typeface="Roboto" panose="02000000000000000000"/>
                        </a:rPr>
                        <a:t>Leave where it is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43678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p:cNvSpPr>
          <p:nvPr>
            <p:ph type="title"/>
          </p:nvPr>
        </p:nvSpPr>
        <p:spPr>
          <a:xfrm>
            <a:off x="609597" y="1266570"/>
            <a:ext cx="11052315" cy="738908"/>
          </a:xfrm>
        </p:spPr>
        <p:txBody>
          <a:bodyPr/>
          <a:lstStyle/>
          <a:p>
            <a:r>
              <a:rPr lang="en-US">
                <a:latin typeface="Roboto" panose="02000000000000000000"/>
              </a:rPr>
              <a:t>Govern the Action</a:t>
            </a:r>
          </a:p>
        </p:txBody>
      </p:sp>
      <p:sp>
        <p:nvSpPr>
          <p:cNvPr id="49155" name="Rectangle 3"/>
          <p:cNvSpPr>
            <a:spLocks noGrp="1"/>
          </p:cNvSpPr>
          <p:nvPr>
            <p:ph idx="1"/>
          </p:nvPr>
        </p:nvSpPr>
        <p:spPr/>
        <p:txBody>
          <a:bodyPr vert="horz" lIns="91440" tIns="45720" rIns="91440" bIns="45720" rtlCol="0" anchor="t">
            <a:normAutofit/>
          </a:bodyPr>
          <a:lstStyle/>
          <a:p>
            <a:pPr>
              <a:lnSpc>
                <a:spcPct val="90000"/>
              </a:lnSpc>
            </a:pPr>
            <a:r>
              <a:rPr lang="en-US" sz="2400">
                <a:latin typeface="Roboto" panose="02000000000000000000"/>
              </a:rPr>
              <a:t>Pieces of a broken Robot– recover, no penalty (R12)</a:t>
            </a:r>
          </a:p>
          <a:p>
            <a:pPr marL="608965" lvl="1" indent="-243205">
              <a:lnSpc>
                <a:spcPct val="90000"/>
              </a:lnSpc>
            </a:pPr>
            <a:r>
              <a:rPr lang="en-US" sz="2400">
                <a:latin typeface="Roboto" panose="02000000000000000000"/>
              </a:rPr>
              <a:t>Robot includes Equipment attached by hand, designed not to separate (R03)</a:t>
            </a:r>
            <a:endParaRPr lang="en-US" sz="2400"/>
          </a:p>
          <a:p>
            <a:pPr>
              <a:lnSpc>
                <a:spcPct val="90000"/>
              </a:lnSpc>
            </a:pPr>
            <a:r>
              <a:rPr lang="en-US" sz="2400">
                <a:latin typeface="Roboto" panose="02000000000000000000"/>
              </a:rPr>
              <a:t>Can’t interfere with opposing team or field, unless allowed in a Mission (R20)</a:t>
            </a:r>
          </a:p>
          <a:p>
            <a:pPr marL="608965" lvl="1" indent="-243205">
              <a:lnSpc>
                <a:spcPct val="90000"/>
              </a:lnSpc>
              <a:buChar char="•"/>
            </a:pPr>
            <a:r>
              <a:rPr lang="en-US" sz="2400">
                <a:latin typeface="Roboto" panose="02000000000000000000"/>
              </a:rPr>
              <a:t>  Opponent gets points if missions fail due to interference</a:t>
            </a:r>
            <a:endParaRPr lang="en-US"/>
          </a:p>
          <a:p>
            <a:pPr>
              <a:lnSpc>
                <a:spcPct val="90000"/>
              </a:lnSpc>
            </a:pPr>
            <a:r>
              <a:rPr lang="en-US" sz="2400">
                <a:latin typeface="Roboto" panose="02000000000000000000"/>
              </a:rPr>
              <a:t>Can’t score by breaking the field (R20)</a:t>
            </a:r>
          </a:p>
          <a:p>
            <a:pPr>
              <a:lnSpc>
                <a:spcPct val="90000"/>
              </a:lnSpc>
            </a:pPr>
            <a:r>
              <a:rPr lang="en-US" sz="2400">
                <a:latin typeface="Roboto" panose="02000000000000000000"/>
              </a:rPr>
              <a:t>Models must separate immediately when pulled away from Robot or other object (R04)</a:t>
            </a:r>
          </a:p>
        </p:txBody>
      </p:sp>
    </p:spTree>
    <p:extLst>
      <p:ext uri="{BB962C8B-B14F-4D97-AF65-F5344CB8AC3E}">
        <p14:creationId xmlns:p14="http://schemas.microsoft.com/office/powerpoint/2010/main" val="561219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p:cNvSpPr>
          <p:nvPr>
            <p:ph type="title"/>
          </p:nvPr>
        </p:nvSpPr>
        <p:spPr>
          <a:xfrm>
            <a:off x="609597" y="1266570"/>
            <a:ext cx="11052315" cy="738908"/>
          </a:xfrm>
        </p:spPr>
        <p:txBody>
          <a:bodyPr/>
          <a:lstStyle/>
          <a:p>
            <a:r>
              <a:rPr lang="en-US">
                <a:latin typeface="Calibri" charset="0"/>
              </a:rPr>
              <a:t>Govern the Action</a:t>
            </a:r>
          </a:p>
        </p:txBody>
      </p:sp>
      <p:sp>
        <p:nvSpPr>
          <p:cNvPr id="49155" name="Rectangle 3"/>
          <p:cNvSpPr>
            <a:spLocks noGrp="1"/>
          </p:cNvSpPr>
          <p:nvPr>
            <p:ph idx="1"/>
          </p:nvPr>
        </p:nvSpPr>
        <p:spPr/>
        <p:txBody>
          <a:bodyPr vert="horz" lIns="91440" tIns="45720" rIns="91440" bIns="45720" rtlCol="0" anchor="t">
            <a:normAutofit/>
          </a:bodyPr>
          <a:lstStyle/>
          <a:p>
            <a:pPr>
              <a:lnSpc>
                <a:spcPct val="90000"/>
              </a:lnSpc>
            </a:pPr>
            <a:r>
              <a:rPr lang="en-US">
                <a:latin typeface="Calibri" charset="0"/>
              </a:rPr>
              <a:t>Teams may store equipment or mission models in Home</a:t>
            </a:r>
          </a:p>
          <a:p>
            <a:pPr marL="608965" lvl="1" indent="-243205">
              <a:lnSpc>
                <a:spcPct val="90000"/>
              </a:lnSpc>
            </a:pPr>
            <a:r>
              <a:rPr lang="en-US">
                <a:latin typeface="Calibri" charset="0"/>
              </a:rPr>
              <a:t>May </a:t>
            </a:r>
            <a:r>
              <a:rPr lang="en-US" u="sng">
                <a:latin typeface="Calibri" charset="0"/>
              </a:rPr>
              <a:t>not</a:t>
            </a:r>
            <a:r>
              <a:rPr lang="en-US">
                <a:latin typeface="Calibri" charset="0"/>
              </a:rPr>
              <a:t> store on Field outside of Home</a:t>
            </a:r>
          </a:p>
          <a:p>
            <a:pPr marL="608965" lvl="1" indent="-243205">
              <a:lnSpc>
                <a:spcPct val="90000"/>
              </a:lnSpc>
            </a:pPr>
            <a:r>
              <a:rPr lang="en-US">
                <a:latin typeface="Calibri" charset="0"/>
              </a:rPr>
              <a:t>May not store off the Field</a:t>
            </a:r>
          </a:p>
          <a:p>
            <a:pPr marL="608965" lvl="1" indent="-243205">
              <a:lnSpc>
                <a:spcPct val="90000"/>
              </a:lnSpc>
            </a:pPr>
            <a:r>
              <a:rPr lang="en-US" sz="2650">
                <a:latin typeface="Calibri"/>
              </a:rPr>
              <a:t>May not be held by other team members, only by technicians</a:t>
            </a:r>
          </a:p>
          <a:p>
            <a:pPr marL="608965" lvl="1" indent="-243205">
              <a:lnSpc>
                <a:spcPct val="90000"/>
              </a:lnSpc>
            </a:pPr>
            <a:endParaRPr lang="en-US">
              <a:latin typeface="Calibri" charset="0"/>
            </a:endParaRPr>
          </a:p>
        </p:txBody>
      </p:sp>
    </p:spTree>
    <p:extLst>
      <p:ext uri="{BB962C8B-B14F-4D97-AF65-F5344CB8AC3E}">
        <p14:creationId xmlns:p14="http://schemas.microsoft.com/office/powerpoint/2010/main" val="2690371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p:cNvSpPr>
          <p:nvPr>
            <p:ph idx="1"/>
          </p:nvPr>
        </p:nvSpPr>
        <p:spPr/>
        <p:txBody>
          <a:bodyPr vert="horz" lIns="91440" tIns="45720" rIns="91440" bIns="45720" rtlCol="0" anchor="t">
            <a:noAutofit/>
          </a:bodyPr>
          <a:lstStyle/>
          <a:p>
            <a:pPr>
              <a:spcBef>
                <a:spcPts val="600"/>
              </a:spcBef>
              <a:spcAft>
                <a:spcPts val="600"/>
              </a:spcAft>
            </a:pPr>
            <a:r>
              <a:rPr lang="en-US" sz="2400">
                <a:latin typeface="Calibri" charset="0"/>
              </a:rPr>
              <a:t>Make Judgment Calls</a:t>
            </a:r>
          </a:p>
          <a:p>
            <a:pPr marL="608965" lvl="1" indent="-243205">
              <a:spcBef>
                <a:spcPts val="600"/>
              </a:spcBef>
              <a:spcAft>
                <a:spcPts val="600"/>
              </a:spcAft>
            </a:pPr>
            <a:r>
              <a:rPr lang="en-US" sz="2400">
                <a:latin typeface="Calibri" charset="0"/>
              </a:rPr>
              <a:t>Take the wording at face value (R23)</a:t>
            </a:r>
          </a:p>
          <a:p>
            <a:pPr marL="1523365" lvl="2" indent="-304165">
              <a:spcBef>
                <a:spcPts val="600"/>
              </a:spcBef>
              <a:spcAft>
                <a:spcPts val="600"/>
              </a:spcAft>
            </a:pPr>
            <a:r>
              <a:rPr lang="en-US">
                <a:latin typeface="Calibri"/>
              </a:rPr>
              <a:t>If a detail is not mentioned, then it does not matter</a:t>
            </a:r>
          </a:p>
          <a:p>
            <a:pPr marL="608965" lvl="1" indent="-243205">
              <a:spcBef>
                <a:spcPts val="600"/>
              </a:spcBef>
              <a:spcAft>
                <a:spcPts val="600"/>
              </a:spcAft>
            </a:pPr>
            <a:r>
              <a:rPr lang="en-US" sz="2400">
                <a:latin typeface="Calibri" charset="0"/>
              </a:rPr>
              <a:t>Give Benefit of the Doubt (R25)</a:t>
            </a:r>
          </a:p>
          <a:p>
            <a:pPr marL="608965" lvl="1" indent="-243205">
              <a:spcBef>
                <a:spcPts val="600"/>
              </a:spcBef>
              <a:spcAft>
                <a:spcPts val="600"/>
              </a:spcAft>
            </a:pPr>
            <a:r>
              <a:rPr lang="en-US" sz="2400">
                <a:latin typeface="Calibri" charset="0"/>
              </a:rPr>
              <a:t>Talk it over with the Head Referee (R26)</a:t>
            </a:r>
          </a:p>
          <a:p>
            <a:pPr>
              <a:spcBef>
                <a:spcPts val="600"/>
              </a:spcBef>
              <a:spcAft>
                <a:spcPts val="600"/>
              </a:spcAft>
            </a:pPr>
            <a:r>
              <a:rPr lang="en-US" sz="2400">
                <a:latin typeface="Calibri" charset="0"/>
              </a:rPr>
              <a:t>Focus on Updates, Rules, Missions</a:t>
            </a:r>
          </a:p>
          <a:p>
            <a:pPr>
              <a:spcBef>
                <a:spcPts val="600"/>
              </a:spcBef>
              <a:spcAft>
                <a:spcPts val="600"/>
              </a:spcAft>
            </a:pPr>
            <a:r>
              <a:rPr lang="en-US" sz="2400">
                <a:latin typeface="Calibri" charset="0"/>
              </a:rPr>
              <a:t>Be correct, exact, and consistent, but see the big picture</a:t>
            </a:r>
          </a:p>
          <a:p>
            <a:pPr algn="ctr">
              <a:spcBef>
                <a:spcPts val="600"/>
              </a:spcBef>
              <a:spcAft>
                <a:spcPts val="600"/>
              </a:spcAft>
              <a:buFont typeface="Arial" charset="0"/>
              <a:buNone/>
            </a:pPr>
            <a:r>
              <a:rPr lang="en-US" sz="2400">
                <a:latin typeface="Calibri" charset="0"/>
              </a:rPr>
              <a:t>Fairness is Job #1, but not Goal #1</a:t>
            </a:r>
          </a:p>
        </p:txBody>
      </p:sp>
      <p:sp>
        <p:nvSpPr>
          <p:cNvPr id="50178" name="Rectangle 2"/>
          <p:cNvSpPr>
            <a:spLocks noGrp="1"/>
          </p:cNvSpPr>
          <p:nvPr>
            <p:ph type="title"/>
          </p:nvPr>
        </p:nvSpPr>
        <p:spPr/>
        <p:txBody>
          <a:bodyPr/>
          <a:lstStyle/>
          <a:p>
            <a:r>
              <a:rPr lang="en-US">
                <a:latin typeface="Roboto" panose="02000000000000000000"/>
              </a:rPr>
              <a:t>Govern the Action</a:t>
            </a:r>
          </a:p>
        </p:txBody>
      </p:sp>
    </p:spTree>
    <p:extLst>
      <p:ext uri="{BB962C8B-B14F-4D97-AF65-F5344CB8AC3E}">
        <p14:creationId xmlns:p14="http://schemas.microsoft.com/office/powerpoint/2010/main" val="1299139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FC5E5-1F84-CF4B-BAC0-31056AD7314B}"/>
              </a:ext>
            </a:extLst>
          </p:cNvPr>
          <p:cNvSpPr>
            <a:spLocks noGrp="1"/>
          </p:cNvSpPr>
          <p:nvPr>
            <p:ph type="title"/>
          </p:nvPr>
        </p:nvSpPr>
        <p:spPr/>
        <p:txBody>
          <a:bodyPr>
            <a:noAutofit/>
          </a:bodyPr>
          <a:lstStyle/>
          <a:p>
            <a:br>
              <a:rPr lang="en-US">
                <a:latin typeface="New Athletic M54" panose="02000500000000000000" pitchFamily="2" charset="77"/>
              </a:rPr>
            </a:br>
            <a:r>
              <a:rPr lang="en-US">
                <a:latin typeface="New Athletic M54" panose="02000500000000000000" pitchFamily="2" charset="77"/>
              </a:rPr>
              <a:t>RePLAY Robot Game</a:t>
            </a:r>
          </a:p>
        </p:txBody>
      </p:sp>
      <p:sp>
        <p:nvSpPr>
          <p:cNvPr id="4" name="Text Placeholder 3">
            <a:extLst>
              <a:ext uri="{FF2B5EF4-FFF2-40B4-BE49-F238E27FC236}">
                <a16:creationId xmlns:a16="http://schemas.microsoft.com/office/drawing/2014/main" id="{EBF93F95-0A0E-4AF7-BF4E-3C3273346217}"/>
              </a:ext>
            </a:extLst>
          </p:cNvPr>
          <p:cNvSpPr>
            <a:spLocks noGrp="1"/>
          </p:cNvSpPr>
          <p:nvPr>
            <p:ph type="body" sz="quarter" idx="13"/>
          </p:nvPr>
        </p:nvSpPr>
        <p:spPr>
          <a:xfrm>
            <a:off x="533400" y="3045787"/>
            <a:ext cx="5562600" cy="508000"/>
          </a:xfrm>
        </p:spPr>
        <p:txBody>
          <a:bodyPr/>
          <a:lstStyle/>
          <a:p>
            <a:r>
              <a:rPr lang="en-US"/>
              <a:t>Missions</a:t>
            </a:r>
          </a:p>
        </p:txBody>
      </p:sp>
    </p:spTree>
    <p:extLst>
      <p:ext uri="{BB962C8B-B14F-4D97-AF65-F5344CB8AC3E}">
        <p14:creationId xmlns:p14="http://schemas.microsoft.com/office/powerpoint/2010/main" val="21894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F8019B-1821-495F-B109-6390AC0CE82F}"/>
              </a:ext>
            </a:extLst>
          </p:cNvPr>
          <p:cNvPicPr>
            <a:picLocks noChangeAspect="1"/>
          </p:cNvPicPr>
          <p:nvPr/>
        </p:nvPicPr>
        <p:blipFill>
          <a:blip r:embed="rId2"/>
          <a:stretch>
            <a:fillRect/>
          </a:stretch>
        </p:blipFill>
        <p:spPr>
          <a:xfrm>
            <a:off x="833331" y="983937"/>
            <a:ext cx="10525338" cy="5815250"/>
          </a:xfrm>
          <a:prstGeom prst="rect">
            <a:avLst/>
          </a:prstGeom>
          <a:noFill/>
        </p:spPr>
      </p:pic>
    </p:spTree>
    <p:extLst>
      <p:ext uri="{BB962C8B-B14F-4D97-AF65-F5344CB8AC3E}">
        <p14:creationId xmlns:p14="http://schemas.microsoft.com/office/powerpoint/2010/main" val="350002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9CCB4-F6A5-9644-ADBA-15A4195F4ED4}"/>
              </a:ext>
            </a:extLst>
          </p:cNvPr>
          <p:cNvSpPr>
            <a:spLocks noGrp="1"/>
          </p:cNvSpPr>
          <p:nvPr>
            <p:ph type="title"/>
          </p:nvPr>
        </p:nvSpPr>
        <p:spPr>
          <a:xfrm>
            <a:off x="609597" y="1266570"/>
            <a:ext cx="11052315" cy="738908"/>
          </a:xfrm>
        </p:spPr>
        <p:txBody>
          <a:bodyPr/>
          <a:lstStyle/>
          <a:p>
            <a:r>
              <a:rPr lang="en-US"/>
              <a:t>M00: Equipment Inspection Bonus</a:t>
            </a:r>
          </a:p>
        </p:txBody>
      </p:sp>
      <p:sp>
        <p:nvSpPr>
          <p:cNvPr id="3" name="Content Placeholder 2">
            <a:extLst>
              <a:ext uri="{FF2B5EF4-FFF2-40B4-BE49-F238E27FC236}">
                <a16:creationId xmlns:a16="http://schemas.microsoft.com/office/drawing/2014/main" id="{B1C6A86C-79F2-B04A-B956-8C8A0DD12E7F}"/>
              </a:ext>
            </a:extLst>
          </p:cNvPr>
          <p:cNvSpPr>
            <a:spLocks noGrp="1"/>
          </p:cNvSpPr>
          <p:nvPr>
            <p:ph idx="1"/>
          </p:nvPr>
        </p:nvSpPr>
        <p:spPr>
          <a:xfrm>
            <a:off x="609600" y="2197101"/>
            <a:ext cx="11582400" cy="4457196"/>
          </a:xfrm>
        </p:spPr>
        <p:txBody>
          <a:bodyPr>
            <a:normAutofit fontScale="62500" lnSpcReduction="20000"/>
          </a:bodyPr>
          <a:lstStyle/>
          <a:p>
            <a:r>
              <a:rPr lang="en-US"/>
              <a:t>SCORING CONDITION:</a:t>
            </a:r>
          </a:p>
          <a:p>
            <a:pPr lvl="1"/>
            <a:r>
              <a:rPr lang="en-US"/>
              <a:t>Before the match begins, the team shows the referee that all team equipment fits inside either the Small Inspection Space or the Large Inspection Space</a:t>
            </a:r>
          </a:p>
          <a:p>
            <a:r>
              <a:rPr lang="en-US"/>
              <a:t>SETUP:</a:t>
            </a:r>
          </a:p>
          <a:p>
            <a:pPr lvl="1"/>
            <a:r>
              <a:rPr lang="en-US"/>
              <a:t>The entire field is set up for the match.</a:t>
            </a:r>
          </a:p>
          <a:p>
            <a:pPr lvl="1"/>
            <a:r>
              <a:rPr lang="en-US"/>
              <a:t>Recommendation: Put all Mission Models that start in Home in the Large Inspection Space</a:t>
            </a:r>
          </a:p>
          <a:p>
            <a:r>
              <a:rPr lang="en-US"/>
              <a:t>DETAILS:</a:t>
            </a:r>
          </a:p>
          <a:p>
            <a:pPr lvl="1"/>
            <a:r>
              <a:rPr lang="en-US"/>
              <a:t>Each Inspection Space has a ceiling 12.0 in. (305 mm) high</a:t>
            </a:r>
          </a:p>
          <a:p>
            <a:pPr lvl="1"/>
            <a:r>
              <a:rPr lang="en-US"/>
              <a:t>If all team equipment cannot fit inside the Large Inspection Space, the team must remove enough to fit</a:t>
            </a:r>
          </a:p>
          <a:p>
            <a:pPr lvl="2"/>
            <a:r>
              <a:rPr lang="en-US"/>
              <a:t>Removed equipment is not available for use during the match</a:t>
            </a:r>
          </a:p>
          <a:p>
            <a:pPr lvl="1"/>
            <a:r>
              <a:rPr lang="en-US"/>
              <a:t>After the Equipment Inspection, the team may spread things out in Home as desired</a:t>
            </a:r>
          </a:p>
          <a:p>
            <a:pPr lvl="1"/>
            <a:endParaRPr lang="en-US"/>
          </a:p>
        </p:txBody>
      </p:sp>
      <p:pic>
        <p:nvPicPr>
          <p:cNvPr id="4" name="Picture 3">
            <a:extLst>
              <a:ext uri="{FF2B5EF4-FFF2-40B4-BE49-F238E27FC236}">
                <a16:creationId xmlns:a16="http://schemas.microsoft.com/office/drawing/2014/main" id="{C1A61CD0-F33C-C843-887C-1D7E61C13A2C}"/>
              </a:ext>
            </a:extLst>
          </p:cNvPr>
          <p:cNvPicPr>
            <a:picLocks noChangeAspect="1"/>
          </p:cNvPicPr>
          <p:nvPr/>
        </p:nvPicPr>
        <p:blipFill>
          <a:blip r:embed="rId2"/>
          <a:stretch>
            <a:fillRect/>
          </a:stretch>
        </p:blipFill>
        <p:spPr>
          <a:xfrm>
            <a:off x="9902495" y="1056993"/>
            <a:ext cx="1892300" cy="1511300"/>
          </a:xfrm>
          <a:prstGeom prst="rect">
            <a:avLst/>
          </a:prstGeom>
        </p:spPr>
      </p:pic>
    </p:spTree>
    <p:extLst>
      <p:ext uri="{BB962C8B-B14F-4D97-AF65-F5344CB8AC3E}">
        <p14:creationId xmlns:p14="http://schemas.microsoft.com/office/powerpoint/2010/main" val="2009895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261C5-D8AE-B043-A03C-B6AAF87A9DC3}"/>
              </a:ext>
            </a:extLst>
          </p:cNvPr>
          <p:cNvSpPr>
            <a:spLocks noGrp="1"/>
          </p:cNvSpPr>
          <p:nvPr>
            <p:ph type="title"/>
          </p:nvPr>
        </p:nvSpPr>
        <p:spPr/>
        <p:txBody>
          <a:bodyPr/>
          <a:lstStyle/>
          <a:p>
            <a:r>
              <a:rPr lang="en-US"/>
              <a:t>M01: Innovation Project</a:t>
            </a:r>
          </a:p>
        </p:txBody>
      </p:sp>
      <p:sp>
        <p:nvSpPr>
          <p:cNvPr id="3" name="Content Placeholder 2">
            <a:extLst>
              <a:ext uri="{FF2B5EF4-FFF2-40B4-BE49-F238E27FC236}">
                <a16:creationId xmlns:a16="http://schemas.microsoft.com/office/drawing/2014/main" id="{1118331A-3CA3-3647-8B9D-9AD1BD387DB6}"/>
              </a:ext>
            </a:extLst>
          </p:cNvPr>
          <p:cNvSpPr>
            <a:spLocks noGrp="1"/>
          </p:cNvSpPr>
          <p:nvPr>
            <p:ph idx="1"/>
          </p:nvPr>
        </p:nvSpPr>
        <p:spPr/>
        <p:txBody>
          <a:bodyPr>
            <a:normAutofit fontScale="70000" lnSpcReduction="20000"/>
          </a:bodyPr>
          <a:lstStyle/>
          <a:p>
            <a:r>
              <a:rPr lang="en-US"/>
              <a:t>SCORING CONDITION:</a:t>
            </a:r>
          </a:p>
          <a:p>
            <a:pPr lvl="1"/>
            <a:r>
              <a:rPr lang="en-US"/>
              <a:t>The Innovation Project is touching either the </a:t>
            </a:r>
            <a:r>
              <a:rPr lang="en-US" err="1"/>
              <a:t>RePLAY</a:t>
            </a:r>
            <a:r>
              <a:rPr lang="en-US"/>
              <a:t> logo or the gray area around the bench</a:t>
            </a:r>
          </a:p>
          <a:p>
            <a:br>
              <a:rPr lang="en-US"/>
            </a:br>
            <a:r>
              <a:rPr lang="en-US"/>
              <a:t>SETUP:</a:t>
            </a:r>
          </a:p>
          <a:p>
            <a:pPr lvl="1"/>
            <a:r>
              <a:rPr lang="en-US"/>
              <a:t>The team brings its Innovation Project model to the table</a:t>
            </a:r>
          </a:p>
          <a:p>
            <a:pPr lvl="1"/>
            <a:r>
              <a:rPr lang="en-US"/>
              <a:t>The Innovation Project is </a:t>
            </a:r>
          </a:p>
          <a:p>
            <a:pPr lvl="2"/>
            <a:r>
              <a:rPr lang="en-US"/>
              <a:t>A single model</a:t>
            </a:r>
          </a:p>
          <a:p>
            <a:pPr lvl="2"/>
            <a:r>
              <a:rPr lang="en-US"/>
              <a:t>Made of at least two white LEGO pieces</a:t>
            </a:r>
          </a:p>
          <a:p>
            <a:pPr lvl="2"/>
            <a:r>
              <a:rPr lang="en-US"/>
              <a:t>Measures at least four LEGO studs long in some direction</a:t>
            </a:r>
          </a:p>
          <a:p>
            <a:br>
              <a:rPr lang="en-US"/>
            </a:br>
            <a:r>
              <a:rPr lang="en-US"/>
              <a:t>DETAILS:</a:t>
            </a:r>
          </a:p>
          <a:p>
            <a:pPr lvl="1"/>
            <a:r>
              <a:rPr lang="en-US"/>
              <a:t>The Innovation Project must touch the mat to earn points</a:t>
            </a:r>
          </a:p>
          <a:p>
            <a:pPr lvl="1"/>
            <a:r>
              <a:rPr lang="en-US"/>
              <a:t>The Innovation Project is part of team equipment</a:t>
            </a:r>
          </a:p>
        </p:txBody>
      </p:sp>
    </p:spTree>
    <p:extLst>
      <p:ext uri="{BB962C8B-B14F-4D97-AF65-F5344CB8AC3E}">
        <p14:creationId xmlns:p14="http://schemas.microsoft.com/office/powerpoint/2010/main" val="1772304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DC662-6F6F-4133-BEC2-D5F96DE8DAE1}"/>
              </a:ext>
            </a:extLst>
          </p:cNvPr>
          <p:cNvSpPr>
            <a:spLocks noGrp="1"/>
          </p:cNvSpPr>
          <p:nvPr>
            <p:ph type="ctrTitle"/>
          </p:nvPr>
        </p:nvSpPr>
        <p:spPr/>
        <p:txBody>
          <a:bodyPr/>
          <a:lstStyle/>
          <a:p>
            <a:pPr algn="ctr"/>
            <a:r>
              <a:rPr lang="en-US">
                <a:latin typeface="New Athletic M54"/>
              </a:rPr>
              <a:t>Refereeing the Robot Game</a:t>
            </a:r>
            <a:endParaRPr lang="en-US"/>
          </a:p>
        </p:txBody>
      </p:sp>
    </p:spTree>
    <p:extLst>
      <p:ext uri="{BB962C8B-B14F-4D97-AF65-F5344CB8AC3E}">
        <p14:creationId xmlns:p14="http://schemas.microsoft.com/office/powerpoint/2010/main" val="2674205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72267-1D19-214F-8ACF-80583860F53D}"/>
              </a:ext>
            </a:extLst>
          </p:cNvPr>
          <p:cNvSpPr>
            <a:spLocks noGrp="1"/>
          </p:cNvSpPr>
          <p:nvPr>
            <p:ph type="title"/>
          </p:nvPr>
        </p:nvSpPr>
        <p:spPr>
          <a:xfrm>
            <a:off x="609597" y="1266570"/>
            <a:ext cx="11052315" cy="738908"/>
          </a:xfrm>
        </p:spPr>
        <p:txBody>
          <a:bodyPr/>
          <a:lstStyle/>
          <a:p>
            <a:r>
              <a:rPr lang="en-US"/>
              <a:t>M02: Step Counter</a:t>
            </a:r>
          </a:p>
        </p:txBody>
      </p:sp>
      <p:sp>
        <p:nvSpPr>
          <p:cNvPr id="3" name="Content Placeholder 2">
            <a:extLst>
              <a:ext uri="{FF2B5EF4-FFF2-40B4-BE49-F238E27FC236}">
                <a16:creationId xmlns:a16="http://schemas.microsoft.com/office/drawing/2014/main" id="{917E778B-507D-8A46-BF05-D8DF83DD3C26}"/>
              </a:ext>
            </a:extLst>
          </p:cNvPr>
          <p:cNvSpPr>
            <a:spLocks noGrp="1"/>
          </p:cNvSpPr>
          <p:nvPr>
            <p:ph idx="1"/>
          </p:nvPr>
        </p:nvSpPr>
        <p:spPr/>
        <p:txBody>
          <a:bodyPr>
            <a:normAutofit fontScale="92500"/>
          </a:bodyPr>
          <a:lstStyle/>
          <a:p>
            <a:r>
              <a:rPr lang="en-US"/>
              <a:t>SCORING CONDITION:</a:t>
            </a:r>
          </a:p>
          <a:p>
            <a:pPr lvl="1"/>
            <a:r>
              <a:rPr lang="en-US"/>
              <a:t>The bottom of the Step Counter pointer is over Magenta, Yellow, or Blue</a:t>
            </a:r>
          </a:p>
          <a:p>
            <a:r>
              <a:rPr lang="en-US"/>
              <a:t>SETUP:</a:t>
            </a:r>
          </a:p>
          <a:p>
            <a:pPr lvl="1"/>
            <a:r>
              <a:rPr lang="en-US"/>
              <a:t>Green panel is all the way west</a:t>
            </a:r>
          </a:p>
          <a:p>
            <a:r>
              <a:rPr lang="en-US"/>
              <a:t>DETAILS:</a:t>
            </a:r>
          </a:p>
          <a:p>
            <a:pPr lvl="1"/>
            <a:r>
              <a:rPr lang="en-US"/>
              <a:t>If the pointer is over two different colors, give credit for the color with the higher score</a:t>
            </a:r>
          </a:p>
        </p:txBody>
      </p:sp>
      <p:pic>
        <p:nvPicPr>
          <p:cNvPr id="4" name="Picture 3">
            <a:extLst>
              <a:ext uri="{FF2B5EF4-FFF2-40B4-BE49-F238E27FC236}">
                <a16:creationId xmlns:a16="http://schemas.microsoft.com/office/drawing/2014/main" id="{8756002A-6A03-4948-89C3-1FE781242C8C}"/>
              </a:ext>
            </a:extLst>
          </p:cNvPr>
          <p:cNvPicPr>
            <a:picLocks noChangeAspect="1"/>
          </p:cNvPicPr>
          <p:nvPr/>
        </p:nvPicPr>
        <p:blipFill>
          <a:blip r:embed="rId2"/>
          <a:stretch>
            <a:fillRect/>
          </a:stretch>
        </p:blipFill>
        <p:spPr>
          <a:xfrm>
            <a:off x="9664700" y="1157507"/>
            <a:ext cx="1917700" cy="1206500"/>
          </a:xfrm>
          <a:prstGeom prst="rect">
            <a:avLst/>
          </a:prstGeom>
        </p:spPr>
      </p:pic>
    </p:spTree>
    <p:extLst>
      <p:ext uri="{BB962C8B-B14F-4D97-AF65-F5344CB8AC3E}">
        <p14:creationId xmlns:p14="http://schemas.microsoft.com/office/powerpoint/2010/main" val="1748655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E6872-40FF-4147-9884-278DB713ED2D}"/>
              </a:ext>
            </a:extLst>
          </p:cNvPr>
          <p:cNvSpPr>
            <a:spLocks noGrp="1"/>
          </p:cNvSpPr>
          <p:nvPr>
            <p:ph type="title"/>
          </p:nvPr>
        </p:nvSpPr>
        <p:spPr>
          <a:xfrm>
            <a:off x="609597" y="1266570"/>
            <a:ext cx="11052315" cy="738908"/>
          </a:xfrm>
        </p:spPr>
        <p:txBody>
          <a:bodyPr/>
          <a:lstStyle/>
          <a:p>
            <a:r>
              <a:rPr lang="en-US"/>
              <a:t>M04: Bench</a:t>
            </a:r>
          </a:p>
        </p:txBody>
      </p:sp>
      <p:sp>
        <p:nvSpPr>
          <p:cNvPr id="3" name="Content Placeholder 2">
            <a:extLst>
              <a:ext uri="{FF2B5EF4-FFF2-40B4-BE49-F238E27FC236}">
                <a16:creationId xmlns:a16="http://schemas.microsoft.com/office/drawing/2014/main" id="{48BCC59C-0827-D840-8016-26D8198772DB}"/>
              </a:ext>
            </a:extLst>
          </p:cNvPr>
          <p:cNvSpPr>
            <a:spLocks noGrp="1"/>
          </p:cNvSpPr>
          <p:nvPr>
            <p:ph idx="1"/>
          </p:nvPr>
        </p:nvSpPr>
        <p:spPr/>
        <p:txBody>
          <a:bodyPr>
            <a:normAutofit fontScale="77500" lnSpcReduction="20000"/>
          </a:bodyPr>
          <a:lstStyle/>
          <a:p>
            <a:r>
              <a:rPr lang="en-US"/>
              <a:t>SCORING CONDITIONS:</a:t>
            </a:r>
          </a:p>
          <a:p>
            <a:pPr lvl="1"/>
            <a:r>
              <a:rPr lang="en-US"/>
              <a:t>The bench seat is down flat on the mat</a:t>
            </a:r>
          </a:p>
          <a:p>
            <a:pPr lvl="1"/>
            <a:r>
              <a:rPr lang="en-US"/>
              <a:t>The bench seat is down, and cubes are touching the mat in the hopscotch spaces</a:t>
            </a:r>
          </a:p>
          <a:p>
            <a:pPr lvl="1"/>
            <a:r>
              <a:rPr lang="en-US"/>
              <a:t>The bench backrest is completely out of both its holes</a:t>
            </a:r>
          </a:p>
          <a:p>
            <a:r>
              <a:rPr lang="en-US"/>
              <a:t>SETUP:</a:t>
            </a:r>
          </a:p>
          <a:p>
            <a:pPr lvl="1"/>
            <a:r>
              <a:rPr lang="en-US"/>
              <a:t>The bench seat is raised, and the bench backrest is inserted in the seat</a:t>
            </a:r>
          </a:p>
          <a:p>
            <a:r>
              <a:rPr lang="en-US"/>
              <a:t>DETAILS:</a:t>
            </a:r>
          </a:p>
          <a:p>
            <a:pPr lvl="1"/>
            <a:r>
              <a:rPr lang="en-US"/>
              <a:t>The cubes must be touching the mat somewhere in the hopscotch spaces to earn points. The cubes do not have to be flat on the mat.</a:t>
            </a:r>
          </a:p>
        </p:txBody>
      </p:sp>
      <p:pic>
        <p:nvPicPr>
          <p:cNvPr id="5" name="Picture 4">
            <a:extLst>
              <a:ext uri="{FF2B5EF4-FFF2-40B4-BE49-F238E27FC236}">
                <a16:creationId xmlns:a16="http://schemas.microsoft.com/office/drawing/2014/main" id="{547C9E81-668B-1A47-836B-8A14C4CA39F8}"/>
              </a:ext>
            </a:extLst>
          </p:cNvPr>
          <p:cNvPicPr>
            <a:picLocks noChangeAspect="1"/>
          </p:cNvPicPr>
          <p:nvPr/>
        </p:nvPicPr>
        <p:blipFill>
          <a:blip r:embed="rId2"/>
          <a:stretch>
            <a:fillRect/>
          </a:stretch>
        </p:blipFill>
        <p:spPr>
          <a:xfrm>
            <a:off x="9592586" y="1194791"/>
            <a:ext cx="1803400" cy="1244600"/>
          </a:xfrm>
          <a:prstGeom prst="rect">
            <a:avLst/>
          </a:prstGeom>
        </p:spPr>
      </p:pic>
    </p:spTree>
    <p:extLst>
      <p:ext uri="{BB962C8B-B14F-4D97-AF65-F5344CB8AC3E}">
        <p14:creationId xmlns:p14="http://schemas.microsoft.com/office/powerpoint/2010/main" val="3630993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E6872-40FF-4147-9884-278DB713ED2D}"/>
              </a:ext>
            </a:extLst>
          </p:cNvPr>
          <p:cNvSpPr>
            <a:spLocks noGrp="1"/>
          </p:cNvSpPr>
          <p:nvPr>
            <p:ph type="title"/>
          </p:nvPr>
        </p:nvSpPr>
        <p:spPr>
          <a:xfrm>
            <a:off x="609597" y="1266570"/>
            <a:ext cx="11052315" cy="738908"/>
          </a:xfrm>
        </p:spPr>
        <p:txBody>
          <a:bodyPr/>
          <a:lstStyle/>
          <a:p>
            <a:r>
              <a:rPr lang="en-US"/>
              <a:t>M05: Basketball</a:t>
            </a:r>
          </a:p>
        </p:txBody>
      </p:sp>
      <p:sp>
        <p:nvSpPr>
          <p:cNvPr id="3" name="Content Placeholder 2">
            <a:extLst>
              <a:ext uri="{FF2B5EF4-FFF2-40B4-BE49-F238E27FC236}">
                <a16:creationId xmlns:a16="http://schemas.microsoft.com/office/drawing/2014/main" id="{48BCC59C-0827-D840-8016-26D8198772DB}"/>
              </a:ext>
            </a:extLst>
          </p:cNvPr>
          <p:cNvSpPr>
            <a:spLocks noGrp="1"/>
          </p:cNvSpPr>
          <p:nvPr>
            <p:ph idx="1"/>
          </p:nvPr>
        </p:nvSpPr>
        <p:spPr>
          <a:xfrm>
            <a:off x="609600" y="2197101"/>
            <a:ext cx="11331921" cy="3964619"/>
          </a:xfrm>
        </p:spPr>
        <p:txBody>
          <a:bodyPr>
            <a:normAutofit fontScale="70000" lnSpcReduction="20000"/>
          </a:bodyPr>
          <a:lstStyle/>
          <a:p>
            <a:r>
              <a:rPr lang="en-US"/>
              <a:t>SCORING CONDITIONS:</a:t>
            </a:r>
          </a:p>
          <a:p>
            <a:pPr lvl="1"/>
            <a:r>
              <a:rPr lang="en-US"/>
              <a:t>A cube is in the crate</a:t>
            </a:r>
          </a:p>
          <a:p>
            <a:pPr lvl="1"/>
            <a:r>
              <a:rPr lang="en-US"/>
              <a:t>The crate is raised so that it rests on the white stopper for either the middle or top height</a:t>
            </a:r>
          </a:p>
          <a:p>
            <a:r>
              <a:rPr lang="en-US"/>
              <a:t>SETUP:</a:t>
            </a:r>
          </a:p>
          <a:p>
            <a:pPr lvl="1"/>
            <a:r>
              <a:rPr lang="en-US"/>
              <a:t>The crate is all the way down the pole</a:t>
            </a:r>
          </a:p>
          <a:p>
            <a:pPr lvl="1"/>
            <a:r>
              <a:rPr lang="en-US"/>
              <a:t>The crate is empty</a:t>
            </a:r>
          </a:p>
          <a:p>
            <a:r>
              <a:rPr lang="en-US"/>
              <a:t>DETAILS:</a:t>
            </a:r>
          </a:p>
          <a:p>
            <a:pPr lvl="1"/>
            <a:r>
              <a:rPr lang="en-US"/>
              <a:t>There are no extra points for more than one cube in the crate</a:t>
            </a:r>
          </a:p>
          <a:p>
            <a:pPr lvl="1"/>
            <a:r>
              <a:rPr lang="en-US"/>
              <a:t>The robot can slide the crate all the way off the pole.  There is nothing to stop it at the top of the pole</a:t>
            </a:r>
          </a:p>
        </p:txBody>
      </p:sp>
      <p:pic>
        <p:nvPicPr>
          <p:cNvPr id="4" name="Picture 3">
            <a:extLst>
              <a:ext uri="{FF2B5EF4-FFF2-40B4-BE49-F238E27FC236}">
                <a16:creationId xmlns:a16="http://schemas.microsoft.com/office/drawing/2014/main" id="{BA71B838-8435-7D42-AD63-2F8DF2E574B3}"/>
              </a:ext>
            </a:extLst>
          </p:cNvPr>
          <p:cNvPicPr>
            <a:picLocks noChangeAspect="1"/>
          </p:cNvPicPr>
          <p:nvPr/>
        </p:nvPicPr>
        <p:blipFill>
          <a:blip r:embed="rId2"/>
          <a:stretch>
            <a:fillRect/>
          </a:stretch>
        </p:blipFill>
        <p:spPr>
          <a:xfrm>
            <a:off x="10591800" y="937537"/>
            <a:ext cx="990600" cy="2006600"/>
          </a:xfrm>
          <a:prstGeom prst="rect">
            <a:avLst/>
          </a:prstGeom>
        </p:spPr>
      </p:pic>
    </p:spTree>
    <p:extLst>
      <p:ext uri="{BB962C8B-B14F-4D97-AF65-F5344CB8AC3E}">
        <p14:creationId xmlns:p14="http://schemas.microsoft.com/office/powerpoint/2010/main" val="21709336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E6872-40FF-4147-9884-278DB713ED2D}"/>
              </a:ext>
            </a:extLst>
          </p:cNvPr>
          <p:cNvSpPr>
            <a:spLocks noGrp="1"/>
          </p:cNvSpPr>
          <p:nvPr>
            <p:ph type="title"/>
          </p:nvPr>
        </p:nvSpPr>
        <p:spPr>
          <a:xfrm>
            <a:off x="609597" y="1266570"/>
            <a:ext cx="11052315" cy="738908"/>
          </a:xfrm>
        </p:spPr>
        <p:txBody>
          <a:bodyPr/>
          <a:lstStyle/>
          <a:p>
            <a:r>
              <a:rPr lang="en-US"/>
              <a:t>M06: Pull-Up Bar</a:t>
            </a:r>
          </a:p>
        </p:txBody>
      </p:sp>
      <p:sp>
        <p:nvSpPr>
          <p:cNvPr id="3" name="Content Placeholder 2">
            <a:extLst>
              <a:ext uri="{FF2B5EF4-FFF2-40B4-BE49-F238E27FC236}">
                <a16:creationId xmlns:a16="http://schemas.microsoft.com/office/drawing/2014/main" id="{48BCC59C-0827-D840-8016-26D8198772DB}"/>
              </a:ext>
            </a:extLst>
          </p:cNvPr>
          <p:cNvSpPr>
            <a:spLocks noGrp="1"/>
          </p:cNvSpPr>
          <p:nvPr>
            <p:ph idx="1"/>
          </p:nvPr>
        </p:nvSpPr>
        <p:spPr>
          <a:xfrm>
            <a:off x="609597" y="2197101"/>
            <a:ext cx="11295707" cy="3964619"/>
          </a:xfrm>
        </p:spPr>
        <p:txBody>
          <a:bodyPr vert="horz" lIns="91440" tIns="45720" rIns="91440" bIns="45720" rtlCol="0" anchor="t">
            <a:normAutofit fontScale="77500" lnSpcReduction="20000"/>
          </a:bodyPr>
          <a:lstStyle/>
          <a:p>
            <a:r>
              <a:rPr lang="en-US"/>
              <a:t>SCORING CONDITIONS:</a:t>
            </a:r>
          </a:p>
          <a:p>
            <a:pPr marL="608965" lvl="1" indent="-243205"/>
            <a:r>
              <a:rPr lang="en-US" sz="2650">
                <a:latin typeface="Roboto"/>
              </a:rPr>
              <a:t>At any time during the match the robot passes completely through the pull-up bar frame</a:t>
            </a:r>
          </a:p>
          <a:p>
            <a:pPr marL="608965" lvl="1" indent="-243205"/>
            <a:r>
              <a:rPr lang="en-US" sz="2650">
                <a:latin typeface="Roboto"/>
              </a:rPr>
              <a:t>At the end of the match, the pull-up bar holds 100% of the robot off the mat</a:t>
            </a:r>
            <a:endParaRPr lang="en-US" sz="2650"/>
          </a:p>
          <a:p>
            <a:pPr>
              <a:spcBef>
                <a:spcPts val="600"/>
              </a:spcBef>
            </a:pPr>
            <a:r>
              <a:rPr lang="en-US"/>
              <a:t>SETUP:</a:t>
            </a:r>
          </a:p>
          <a:p>
            <a:pPr marL="608965" lvl="1" indent="-243205"/>
            <a:r>
              <a:rPr lang="en-US"/>
              <a:t>No special setup</a:t>
            </a:r>
          </a:p>
          <a:p>
            <a:pPr>
              <a:spcBef>
                <a:spcPts val="1200"/>
              </a:spcBef>
            </a:pPr>
            <a:r>
              <a:rPr lang="en-US"/>
              <a:t>DETAILS:</a:t>
            </a:r>
          </a:p>
          <a:p>
            <a:pPr marL="608965" lvl="1" indent="-243205"/>
            <a:r>
              <a:rPr lang="en-US" sz="2650">
                <a:latin typeface="Roboto"/>
              </a:rPr>
              <a:t>When the match timer expires, check to see whether the robot is 100% off the mat.  If it sinks or falls any time after that, the robot will still score the “held up” points</a:t>
            </a:r>
          </a:p>
          <a:p>
            <a:pPr marL="608965" lvl="1" indent="-243205"/>
            <a:r>
              <a:rPr lang="en-US" sz="2650">
                <a:latin typeface="Roboto"/>
              </a:rPr>
              <a:t>The team can only score end-of-match points for M06 or M07, not both</a:t>
            </a:r>
            <a:endParaRPr lang="en-US" sz="2650"/>
          </a:p>
        </p:txBody>
      </p:sp>
      <p:pic>
        <p:nvPicPr>
          <p:cNvPr id="5" name="Picture 4">
            <a:extLst>
              <a:ext uri="{FF2B5EF4-FFF2-40B4-BE49-F238E27FC236}">
                <a16:creationId xmlns:a16="http://schemas.microsoft.com/office/drawing/2014/main" id="{66E7414C-A6BA-4B20-BCD9-7DABB331C53F}"/>
              </a:ext>
            </a:extLst>
          </p:cNvPr>
          <p:cNvPicPr>
            <a:picLocks noChangeAspect="1"/>
          </p:cNvPicPr>
          <p:nvPr/>
        </p:nvPicPr>
        <p:blipFill>
          <a:blip r:embed="rId2"/>
          <a:stretch>
            <a:fillRect/>
          </a:stretch>
        </p:blipFill>
        <p:spPr>
          <a:xfrm>
            <a:off x="9674945" y="996539"/>
            <a:ext cx="1907458" cy="1563329"/>
          </a:xfrm>
          <a:prstGeom prst="rect">
            <a:avLst/>
          </a:prstGeom>
        </p:spPr>
      </p:pic>
    </p:spTree>
    <p:extLst>
      <p:ext uri="{BB962C8B-B14F-4D97-AF65-F5344CB8AC3E}">
        <p14:creationId xmlns:p14="http://schemas.microsoft.com/office/powerpoint/2010/main" val="144832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6AA27-9748-413D-92D8-FE1B8AAD399C}"/>
              </a:ext>
            </a:extLst>
          </p:cNvPr>
          <p:cNvSpPr>
            <a:spLocks noGrp="1"/>
          </p:cNvSpPr>
          <p:nvPr>
            <p:ph type="title"/>
          </p:nvPr>
        </p:nvSpPr>
        <p:spPr>
          <a:xfrm>
            <a:off x="609597" y="1266570"/>
            <a:ext cx="11052315" cy="738908"/>
          </a:xfrm>
        </p:spPr>
        <p:txBody>
          <a:bodyPr/>
          <a:lstStyle/>
          <a:p>
            <a:r>
              <a:rPr lang="en-US"/>
              <a:t>M07: Robot Dance</a:t>
            </a:r>
          </a:p>
        </p:txBody>
      </p:sp>
      <p:sp>
        <p:nvSpPr>
          <p:cNvPr id="3" name="Content Placeholder 2">
            <a:extLst>
              <a:ext uri="{FF2B5EF4-FFF2-40B4-BE49-F238E27FC236}">
                <a16:creationId xmlns:a16="http://schemas.microsoft.com/office/drawing/2014/main" id="{5F9073B5-26F2-4E37-8764-A9CA21EC0ACA}"/>
              </a:ext>
            </a:extLst>
          </p:cNvPr>
          <p:cNvSpPr>
            <a:spLocks noGrp="1"/>
          </p:cNvSpPr>
          <p:nvPr>
            <p:ph idx="1"/>
          </p:nvPr>
        </p:nvSpPr>
        <p:spPr/>
        <p:txBody>
          <a:bodyPr vert="horz" lIns="91440" tIns="45720" rIns="91440" bIns="45720" rtlCol="0" anchor="t">
            <a:normAutofit fontScale="70000" lnSpcReduction="20000"/>
          </a:bodyPr>
          <a:lstStyle/>
          <a:p>
            <a:r>
              <a:rPr lang="en-US"/>
              <a:t>SCORING CONDITIONS</a:t>
            </a:r>
          </a:p>
          <a:p>
            <a:pPr marL="1066165" lvl="1" indent="-457200">
              <a:spcBef>
                <a:spcPts val="600"/>
              </a:spcBef>
            </a:pPr>
            <a:r>
              <a:rPr lang="en-US" sz="2650">
                <a:latin typeface="Roboto"/>
              </a:rPr>
              <a:t>At the end of the match, Robot’s controller is at least partly over the dance floor (blue chalk lines) and is in a “dancing” motion</a:t>
            </a:r>
          </a:p>
          <a:p>
            <a:pPr marL="457200" indent="-457200">
              <a:spcBef>
                <a:spcPts val="600"/>
              </a:spcBef>
            </a:pPr>
            <a:r>
              <a:rPr lang="en-US"/>
              <a:t>SETUP</a:t>
            </a:r>
          </a:p>
          <a:p>
            <a:pPr marL="1066165" lvl="1" indent="-457200">
              <a:spcBef>
                <a:spcPts val="600"/>
              </a:spcBef>
            </a:pPr>
            <a:r>
              <a:rPr lang="en-US" sz="2650">
                <a:latin typeface="Roboto"/>
              </a:rPr>
              <a:t>No special setup</a:t>
            </a:r>
          </a:p>
          <a:p>
            <a:pPr marL="457200" indent="-457200">
              <a:spcBef>
                <a:spcPts val="600"/>
              </a:spcBef>
            </a:pPr>
            <a:r>
              <a:rPr lang="en-US"/>
              <a:t>DETAILS</a:t>
            </a:r>
          </a:p>
          <a:p>
            <a:pPr marL="1066165" lvl="1" indent="-457200">
              <a:spcBef>
                <a:spcPts val="600"/>
              </a:spcBef>
            </a:pPr>
            <a:r>
              <a:rPr lang="en-US" sz="2650">
                <a:latin typeface="Roboto"/>
              </a:rPr>
              <a:t>Any repetitive action counts as dancing.  May be with wheels or other movable attachments</a:t>
            </a:r>
          </a:p>
          <a:p>
            <a:pPr marL="1066165" lvl="1" indent="-457200">
              <a:spcBef>
                <a:spcPts val="600"/>
              </a:spcBef>
            </a:pPr>
            <a:r>
              <a:rPr lang="en-US" sz="2650">
                <a:latin typeface="Roboto"/>
              </a:rPr>
              <a:t>When the match timer expires, check to see whether the robot is at least partly over the dance floor. If the robot moves off after that, it still scores</a:t>
            </a:r>
          </a:p>
          <a:p>
            <a:pPr marL="1066165" lvl="1" indent="-457200">
              <a:spcBef>
                <a:spcPts val="600"/>
              </a:spcBef>
            </a:pPr>
            <a:r>
              <a:rPr lang="en-US" sz="2650">
                <a:latin typeface="Roboto"/>
              </a:rPr>
              <a:t>The team can only score end-of-match points for M06 or M07, not both</a:t>
            </a:r>
          </a:p>
          <a:p>
            <a:pPr marL="1066165" lvl="1" indent="-457200">
              <a:spcBef>
                <a:spcPts val="600"/>
              </a:spcBef>
            </a:pPr>
            <a:r>
              <a:rPr lang="en-US" sz="2650">
                <a:latin typeface="Roboto"/>
              </a:rPr>
              <a:t>Use Benefit of the Doubt if you are not certain that the robot was not over the floor</a:t>
            </a:r>
            <a:endParaRPr lang="en-US" sz="2650"/>
          </a:p>
          <a:p>
            <a:pPr>
              <a:spcBef>
                <a:spcPts val="600"/>
              </a:spcBef>
            </a:pPr>
            <a:endParaRPr lang="en-US"/>
          </a:p>
          <a:p>
            <a:pPr marL="457200" indent="-457200">
              <a:buFont typeface="Arial" panose="020B0604020202020204" pitchFamily="34" charset="0"/>
              <a:buChar char="•"/>
            </a:pPr>
            <a:endParaRPr lang="en-US"/>
          </a:p>
        </p:txBody>
      </p:sp>
      <p:pic>
        <p:nvPicPr>
          <p:cNvPr id="5" name="Picture 4">
            <a:extLst>
              <a:ext uri="{FF2B5EF4-FFF2-40B4-BE49-F238E27FC236}">
                <a16:creationId xmlns:a16="http://schemas.microsoft.com/office/drawing/2014/main" id="{9ADAB4EE-4E91-4AC0-8498-C2E24F160A6F}"/>
              </a:ext>
            </a:extLst>
          </p:cNvPr>
          <p:cNvPicPr>
            <a:picLocks noChangeAspect="1"/>
          </p:cNvPicPr>
          <p:nvPr/>
        </p:nvPicPr>
        <p:blipFill rotWithShape="1">
          <a:blip r:embed="rId2"/>
          <a:srcRect t="3994" r="2551"/>
          <a:stretch/>
        </p:blipFill>
        <p:spPr>
          <a:xfrm>
            <a:off x="9344297" y="1123405"/>
            <a:ext cx="2055223" cy="1410125"/>
          </a:xfrm>
          <a:prstGeom prst="rect">
            <a:avLst/>
          </a:prstGeom>
        </p:spPr>
      </p:pic>
    </p:spTree>
    <p:extLst>
      <p:ext uri="{BB962C8B-B14F-4D97-AF65-F5344CB8AC3E}">
        <p14:creationId xmlns:p14="http://schemas.microsoft.com/office/powerpoint/2010/main" val="2612180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6AA27-9748-413D-92D8-FE1B8AAD399C}"/>
              </a:ext>
            </a:extLst>
          </p:cNvPr>
          <p:cNvSpPr>
            <a:spLocks noGrp="1"/>
          </p:cNvSpPr>
          <p:nvPr>
            <p:ph type="title"/>
          </p:nvPr>
        </p:nvSpPr>
        <p:spPr>
          <a:xfrm>
            <a:off x="609597" y="1266570"/>
            <a:ext cx="11052315" cy="738908"/>
          </a:xfrm>
        </p:spPr>
        <p:txBody>
          <a:bodyPr/>
          <a:lstStyle/>
          <a:p>
            <a:r>
              <a:rPr lang="en-US"/>
              <a:t>M08: Boccia</a:t>
            </a:r>
          </a:p>
        </p:txBody>
      </p:sp>
      <p:sp>
        <p:nvSpPr>
          <p:cNvPr id="3" name="Content Placeholder 2">
            <a:extLst>
              <a:ext uri="{FF2B5EF4-FFF2-40B4-BE49-F238E27FC236}">
                <a16:creationId xmlns:a16="http://schemas.microsoft.com/office/drawing/2014/main" id="{5F9073B5-26F2-4E37-8764-A9CA21EC0ACA}"/>
              </a:ext>
            </a:extLst>
          </p:cNvPr>
          <p:cNvSpPr>
            <a:spLocks noGrp="1"/>
          </p:cNvSpPr>
          <p:nvPr>
            <p:ph idx="1"/>
          </p:nvPr>
        </p:nvSpPr>
        <p:spPr/>
        <p:txBody>
          <a:bodyPr vert="horz" lIns="91440" tIns="45720" rIns="91440" bIns="45720" rtlCol="0" anchor="t">
            <a:normAutofit fontScale="62500" lnSpcReduction="20000"/>
          </a:bodyPr>
          <a:lstStyle/>
          <a:p>
            <a:r>
              <a:rPr lang="en-US" sz="2650">
                <a:latin typeface="Roboto"/>
              </a:rPr>
              <a:t>SCORING CONDITIONS</a:t>
            </a:r>
          </a:p>
          <a:p>
            <a:pPr marL="1066165" lvl="1" indent="-457200">
              <a:spcBef>
                <a:spcPts val="600"/>
              </a:spcBef>
            </a:pPr>
            <a:r>
              <a:rPr lang="en-US" sz="2650">
                <a:latin typeface="Roboto"/>
              </a:rPr>
              <a:t>Both share models sent only one cube to the opposing field, and the two cubes are the same color</a:t>
            </a:r>
            <a:endParaRPr lang="en-US"/>
          </a:p>
          <a:p>
            <a:pPr marL="1066165" lvl="1" indent="-457200">
              <a:spcBef>
                <a:spcPts val="600"/>
              </a:spcBef>
            </a:pPr>
            <a:r>
              <a:rPr lang="en-US" sz="2650">
                <a:latin typeface="Roboto"/>
              </a:rPr>
              <a:t>Cubes completely in either the frame or target</a:t>
            </a:r>
          </a:p>
          <a:p>
            <a:pPr marL="1066165" lvl="1" indent="-457200">
              <a:spcBef>
                <a:spcPts val="600"/>
              </a:spcBef>
            </a:pPr>
            <a:r>
              <a:rPr lang="en-US" sz="2650">
                <a:latin typeface="Roboto"/>
              </a:rPr>
              <a:t>At least one yellow cube completely in target</a:t>
            </a:r>
          </a:p>
          <a:p>
            <a:pPr marL="1066165" lvl="1" indent="-457200">
              <a:spcBef>
                <a:spcPts val="600"/>
              </a:spcBef>
            </a:pPr>
            <a:r>
              <a:rPr lang="en-US" sz="2650">
                <a:latin typeface="Roboto"/>
              </a:rPr>
              <a:t>No equipment in the frame</a:t>
            </a:r>
          </a:p>
          <a:p>
            <a:pPr marL="457200" indent="-457200">
              <a:spcBef>
                <a:spcPts val="600"/>
              </a:spcBef>
            </a:pPr>
            <a:r>
              <a:rPr lang="en-US" sz="2650">
                <a:latin typeface="Roboto"/>
              </a:rPr>
              <a:t>SETUP</a:t>
            </a:r>
          </a:p>
          <a:p>
            <a:pPr marL="1066165" lvl="1" indent="-457200">
              <a:spcBef>
                <a:spcPts val="600"/>
              </a:spcBef>
            </a:pPr>
            <a:r>
              <a:rPr lang="en-US" sz="2650">
                <a:latin typeface="Roboto"/>
              </a:rPr>
              <a:t>Share model has red and blue cubes on matching areas</a:t>
            </a:r>
            <a:endParaRPr lang="en-US" sz="2650"/>
          </a:p>
          <a:p>
            <a:pPr marL="1066165" lvl="1" indent="-457200">
              <a:spcBef>
                <a:spcPts val="600"/>
              </a:spcBef>
            </a:pPr>
            <a:r>
              <a:rPr lang="en-US" sz="2650">
                <a:latin typeface="Roboto"/>
              </a:rPr>
              <a:t>Aim model has yellow cube and is aligned with the mark</a:t>
            </a:r>
          </a:p>
          <a:p>
            <a:pPr marL="1066165" lvl="1" indent="-457200">
              <a:spcBef>
                <a:spcPts val="600"/>
              </a:spcBef>
            </a:pPr>
            <a:r>
              <a:rPr lang="en-US" sz="2650">
                <a:latin typeface="Roboto"/>
              </a:rPr>
              <a:t>Cubes in home: 1 yellow, 2 red, 2 blue, 8 green</a:t>
            </a:r>
          </a:p>
          <a:p>
            <a:pPr marL="457200" indent="-457200">
              <a:spcBef>
                <a:spcPts val="600"/>
              </a:spcBef>
            </a:pPr>
            <a:r>
              <a:rPr lang="en-US" sz="2650">
                <a:latin typeface="Roboto"/>
              </a:rPr>
              <a:t>DETAILS</a:t>
            </a:r>
          </a:p>
          <a:p>
            <a:pPr marL="1066165" lvl="1" indent="-457200">
              <a:spcBef>
                <a:spcPts val="600"/>
              </a:spcBef>
              <a:buFont typeface="Arial"/>
              <a:buChar char="•"/>
            </a:pPr>
            <a:r>
              <a:rPr lang="en-US" sz="2650">
                <a:latin typeface="Roboto"/>
              </a:rPr>
              <a:t>Remote matches: team scores points for the share model if they can send one cube over north wall</a:t>
            </a:r>
          </a:p>
          <a:p>
            <a:pPr marL="1066165" lvl="1" indent="-457200">
              <a:spcBef>
                <a:spcPts val="600"/>
              </a:spcBef>
              <a:buFont typeface="Arial"/>
              <a:buChar char="•"/>
            </a:pPr>
            <a:r>
              <a:rPr lang="en-US" sz="2650">
                <a:latin typeface="Roboto"/>
              </a:rPr>
              <a:t>Team may not interact with opposing field share model—M08 does not provide an exception</a:t>
            </a:r>
            <a:endParaRPr lang="en-US">
              <a:latin typeface="Roboto"/>
            </a:endParaRPr>
          </a:p>
          <a:p>
            <a:pPr marL="608965" lvl="1" indent="-243205">
              <a:spcBef>
                <a:spcPts val="600"/>
              </a:spcBef>
            </a:pPr>
            <a:endParaRPr lang="en-US" sz="2650"/>
          </a:p>
          <a:p>
            <a:pPr marL="1066165" lvl="1" indent="-457200">
              <a:spcBef>
                <a:spcPts val="600"/>
              </a:spcBef>
            </a:pPr>
            <a:endParaRPr lang="en-US"/>
          </a:p>
          <a:p>
            <a:pPr>
              <a:spcBef>
                <a:spcPts val="600"/>
              </a:spcBef>
            </a:pPr>
            <a:endParaRPr lang="en-US"/>
          </a:p>
          <a:p>
            <a:pPr marL="457200" indent="-457200">
              <a:buFont typeface="Arial" panose="020B0604020202020204" pitchFamily="34" charset="0"/>
              <a:buChar char="•"/>
            </a:pPr>
            <a:endParaRPr lang="en-US"/>
          </a:p>
        </p:txBody>
      </p:sp>
      <p:pic>
        <p:nvPicPr>
          <p:cNvPr id="4" name="Picture 4" descr="Diagram&#10;&#10;Description automatically generated">
            <a:extLst>
              <a:ext uri="{FF2B5EF4-FFF2-40B4-BE49-F238E27FC236}">
                <a16:creationId xmlns:a16="http://schemas.microsoft.com/office/drawing/2014/main" id="{D918C280-333F-406D-A948-D706C6DE3D8C}"/>
              </a:ext>
            </a:extLst>
          </p:cNvPr>
          <p:cNvPicPr>
            <a:picLocks noChangeAspect="1"/>
          </p:cNvPicPr>
          <p:nvPr/>
        </p:nvPicPr>
        <p:blipFill>
          <a:blip r:embed="rId2"/>
          <a:stretch>
            <a:fillRect/>
          </a:stretch>
        </p:blipFill>
        <p:spPr>
          <a:xfrm>
            <a:off x="7772400" y="3036491"/>
            <a:ext cx="2743200" cy="1978819"/>
          </a:xfrm>
          <a:prstGeom prst="rect">
            <a:avLst/>
          </a:prstGeom>
        </p:spPr>
      </p:pic>
    </p:spTree>
    <p:extLst>
      <p:ext uri="{BB962C8B-B14F-4D97-AF65-F5344CB8AC3E}">
        <p14:creationId xmlns:p14="http://schemas.microsoft.com/office/powerpoint/2010/main" val="35060769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7629E7-823B-443A-BFB4-8BB56B20A642}"/>
              </a:ext>
            </a:extLst>
          </p:cNvPr>
          <p:cNvPicPr>
            <a:picLocks noChangeAspect="1"/>
          </p:cNvPicPr>
          <p:nvPr/>
        </p:nvPicPr>
        <p:blipFill rotWithShape="1">
          <a:blip r:embed="rId2"/>
          <a:srcRect t="8975"/>
          <a:stretch/>
        </p:blipFill>
        <p:spPr>
          <a:xfrm>
            <a:off x="9766582" y="914400"/>
            <a:ext cx="2088311" cy="2255520"/>
          </a:xfrm>
          <a:prstGeom prst="rect">
            <a:avLst/>
          </a:prstGeom>
        </p:spPr>
      </p:pic>
      <p:sp>
        <p:nvSpPr>
          <p:cNvPr id="2" name="Title 1">
            <a:extLst>
              <a:ext uri="{FF2B5EF4-FFF2-40B4-BE49-F238E27FC236}">
                <a16:creationId xmlns:a16="http://schemas.microsoft.com/office/drawing/2014/main" id="{501E6872-40FF-4147-9884-278DB713ED2D}"/>
              </a:ext>
            </a:extLst>
          </p:cNvPr>
          <p:cNvSpPr>
            <a:spLocks noGrp="1"/>
          </p:cNvSpPr>
          <p:nvPr>
            <p:ph type="title"/>
          </p:nvPr>
        </p:nvSpPr>
        <p:spPr/>
        <p:txBody>
          <a:bodyPr/>
          <a:lstStyle/>
          <a:p>
            <a:r>
              <a:rPr lang="en-US"/>
              <a:t>M09: Tire Flip</a:t>
            </a:r>
          </a:p>
        </p:txBody>
      </p:sp>
      <p:sp>
        <p:nvSpPr>
          <p:cNvPr id="4" name="Content Placeholder 3">
            <a:extLst>
              <a:ext uri="{FF2B5EF4-FFF2-40B4-BE49-F238E27FC236}">
                <a16:creationId xmlns:a16="http://schemas.microsoft.com/office/drawing/2014/main" id="{B480AA45-54F8-40F3-A4C6-141BFACB5F38}"/>
              </a:ext>
            </a:extLst>
          </p:cNvPr>
          <p:cNvSpPr>
            <a:spLocks noGrp="1"/>
          </p:cNvSpPr>
          <p:nvPr>
            <p:ph idx="1"/>
          </p:nvPr>
        </p:nvSpPr>
        <p:spPr/>
        <p:txBody>
          <a:bodyPr vert="horz" lIns="91440" tIns="45720" rIns="91440" bIns="45720" rtlCol="0" anchor="t">
            <a:normAutofit fontScale="92500" lnSpcReduction="10000"/>
          </a:bodyPr>
          <a:lstStyle/>
          <a:p>
            <a:r>
              <a:rPr lang="en-US"/>
              <a:t>SCORING CONDITIONS</a:t>
            </a:r>
          </a:p>
          <a:p>
            <a:pPr marL="1066165" lvl="1" indent="-457200"/>
            <a:r>
              <a:rPr lang="en-US" sz="2400"/>
              <a:t>The light tire (blue tread) has its white center up</a:t>
            </a:r>
          </a:p>
          <a:p>
            <a:pPr marL="1066165" lvl="1" indent="-457200"/>
            <a:r>
              <a:rPr lang="en-US" sz="2400"/>
              <a:t>The heavy tire (black tread) has its white center up</a:t>
            </a:r>
          </a:p>
          <a:p>
            <a:pPr marL="1066165" lvl="1" indent="-457200"/>
            <a:r>
              <a:rPr lang="en-US" sz="2400"/>
              <a:t>Scoring tires are completely in the large target circle</a:t>
            </a:r>
          </a:p>
          <a:p>
            <a:pPr marL="1066165" lvl="1" indent="-457200"/>
            <a:r>
              <a:rPr lang="en-US" sz="2400">
                <a:latin typeface="Roboto"/>
              </a:rPr>
              <a:t>Each tire must rest only on the mat to score.</a:t>
            </a:r>
          </a:p>
          <a:p>
            <a:pPr marL="457200" indent="-457200">
              <a:spcBef>
                <a:spcPts val="600"/>
              </a:spcBef>
            </a:pPr>
            <a:r>
              <a:rPr lang="en-US"/>
              <a:t>SETUP</a:t>
            </a:r>
          </a:p>
          <a:p>
            <a:pPr marL="1066165" lvl="1" indent="-457200">
              <a:spcBef>
                <a:spcPts val="600"/>
              </a:spcBef>
            </a:pPr>
            <a:r>
              <a:rPr lang="en-US" sz="2400"/>
              <a:t>Tires placed within outline marks, green center up</a:t>
            </a:r>
          </a:p>
          <a:p>
            <a:pPr marL="457200" indent="-457200">
              <a:spcBef>
                <a:spcPts val="600"/>
              </a:spcBef>
            </a:pPr>
            <a:r>
              <a:rPr lang="en-US"/>
              <a:t>DETAILS</a:t>
            </a:r>
          </a:p>
          <a:p>
            <a:pPr marL="1066165" lvl="1" indent="-457200"/>
            <a:r>
              <a:rPr lang="en-US" sz="2400"/>
              <a:t>Heavy tire does not score if it crosses the red flip line at any time</a:t>
            </a:r>
          </a:p>
        </p:txBody>
      </p:sp>
    </p:spTree>
    <p:extLst>
      <p:ext uri="{BB962C8B-B14F-4D97-AF65-F5344CB8AC3E}">
        <p14:creationId xmlns:p14="http://schemas.microsoft.com/office/powerpoint/2010/main" val="3921654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E6872-40FF-4147-9884-278DB713ED2D}"/>
              </a:ext>
            </a:extLst>
          </p:cNvPr>
          <p:cNvSpPr>
            <a:spLocks noGrp="1"/>
          </p:cNvSpPr>
          <p:nvPr>
            <p:ph type="title"/>
          </p:nvPr>
        </p:nvSpPr>
        <p:spPr/>
        <p:txBody>
          <a:bodyPr/>
          <a:lstStyle/>
          <a:p>
            <a:r>
              <a:rPr lang="en-US"/>
              <a:t>M10: Cell Phone</a:t>
            </a:r>
          </a:p>
        </p:txBody>
      </p:sp>
      <p:sp>
        <p:nvSpPr>
          <p:cNvPr id="3" name="Content Placeholder 2">
            <a:extLst>
              <a:ext uri="{FF2B5EF4-FFF2-40B4-BE49-F238E27FC236}">
                <a16:creationId xmlns:a16="http://schemas.microsoft.com/office/drawing/2014/main" id="{48BCC59C-0827-D840-8016-26D8198772DB}"/>
              </a:ext>
            </a:extLst>
          </p:cNvPr>
          <p:cNvSpPr>
            <a:spLocks noGrp="1"/>
          </p:cNvSpPr>
          <p:nvPr>
            <p:ph idx="1"/>
          </p:nvPr>
        </p:nvSpPr>
        <p:spPr/>
        <p:txBody>
          <a:bodyPr vert="horz" lIns="91440" tIns="45720" rIns="91440" bIns="45720" rtlCol="0" anchor="t">
            <a:normAutofit/>
          </a:bodyPr>
          <a:lstStyle/>
          <a:p>
            <a:pPr>
              <a:spcBef>
                <a:spcPts val="600"/>
              </a:spcBef>
              <a:spcAft>
                <a:spcPts val="0"/>
              </a:spcAft>
            </a:pPr>
            <a:r>
              <a:rPr lang="en-US" sz="2800"/>
              <a:t>SCORING CONDITIONS:</a:t>
            </a:r>
          </a:p>
          <a:p>
            <a:pPr marL="608965" lvl="1" indent="-243205">
              <a:spcBef>
                <a:spcPts val="600"/>
              </a:spcBef>
            </a:pPr>
            <a:r>
              <a:rPr lang="en-US" sz="2400"/>
              <a:t>Cell phone is white side up </a:t>
            </a:r>
          </a:p>
          <a:p>
            <a:pPr marL="608965" lvl="1" indent="-243205">
              <a:spcBef>
                <a:spcPts val="600"/>
              </a:spcBef>
            </a:pPr>
            <a:r>
              <a:rPr lang="en-US" sz="2400">
                <a:latin typeface="Roboto"/>
              </a:rPr>
              <a:t>Cell phone is resting only on the mat</a:t>
            </a:r>
          </a:p>
          <a:p>
            <a:pPr>
              <a:spcBef>
                <a:spcPts val="600"/>
              </a:spcBef>
              <a:spcAft>
                <a:spcPts val="0"/>
              </a:spcAft>
            </a:pPr>
            <a:r>
              <a:rPr lang="en-US" sz="2800"/>
              <a:t>SETUP:</a:t>
            </a:r>
          </a:p>
          <a:p>
            <a:pPr marL="608965" lvl="1" indent="-243205">
              <a:spcBef>
                <a:spcPts val="600"/>
              </a:spcBef>
            </a:pPr>
            <a:r>
              <a:rPr lang="en-US" sz="2400"/>
              <a:t>Black side up</a:t>
            </a:r>
          </a:p>
          <a:p>
            <a:pPr marL="608965" lvl="1" indent="-243205">
              <a:spcBef>
                <a:spcPts val="600"/>
              </a:spcBef>
            </a:pPr>
            <a:r>
              <a:rPr lang="en-US" sz="2400"/>
              <a:t>Within outline mark</a:t>
            </a:r>
          </a:p>
        </p:txBody>
      </p:sp>
      <p:pic>
        <p:nvPicPr>
          <p:cNvPr id="5" name="Picture 4">
            <a:extLst>
              <a:ext uri="{FF2B5EF4-FFF2-40B4-BE49-F238E27FC236}">
                <a16:creationId xmlns:a16="http://schemas.microsoft.com/office/drawing/2014/main" id="{B984A37C-6BA6-4905-BAB9-86FA836942C5}"/>
              </a:ext>
            </a:extLst>
          </p:cNvPr>
          <p:cNvPicPr>
            <a:picLocks noChangeAspect="1"/>
          </p:cNvPicPr>
          <p:nvPr/>
        </p:nvPicPr>
        <p:blipFill>
          <a:blip r:embed="rId2"/>
          <a:stretch>
            <a:fillRect/>
          </a:stretch>
        </p:blipFill>
        <p:spPr>
          <a:xfrm>
            <a:off x="10048568" y="1086056"/>
            <a:ext cx="1533832" cy="2222090"/>
          </a:xfrm>
          <a:prstGeom prst="rect">
            <a:avLst/>
          </a:prstGeom>
        </p:spPr>
      </p:pic>
    </p:spTree>
    <p:extLst>
      <p:ext uri="{BB962C8B-B14F-4D97-AF65-F5344CB8AC3E}">
        <p14:creationId xmlns:p14="http://schemas.microsoft.com/office/powerpoint/2010/main" val="3762815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E6872-40FF-4147-9884-278DB713ED2D}"/>
              </a:ext>
            </a:extLst>
          </p:cNvPr>
          <p:cNvSpPr>
            <a:spLocks noGrp="1"/>
          </p:cNvSpPr>
          <p:nvPr>
            <p:ph type="title"/>
          </p:nvPr>
        </p:nvSpPr>
        <p:spPr/>
        <p:txBody>
          <a:bodyPr/>
          <a:lstStyle/>
          <a:p>
            <a:r>
              <a:rPr lang="en-US"/>
              <a:t>M11: Treadmill</a:t>
            </a:r>
          </a:p>
        </p:txBody>
      </p:sp>
      <p:pic>
        <p:nvPicPr>
          <p:cNvPr id="5" name="Picture 4">
            <a:extLst>
              <a:ext uri="{FF2B5EF4-FFF2-40B4-BE49-F238E27FC236}">
                <a16:creationId xmlns:a16="http://schemas.microsoft.com/office/drawing/2014/main" id="{A40E83AC-9F25-4E62-8F36-691B5EA2143E}"/>
              </a:ext>
            </a:extLst>
          </p:cNvPr>
          <p:cNvPicPr>
            <a:picLocks noChangeAspect="1"/>
          </p:cNvPicPr>
          <p:nvPr/>
        </p:nvPicPr>
        <p:blipFill rotWithShape="1">
          <a:blip r:embed="rId2"/>
          <a:srcRect l="8125" t="20621" r="8125" b="18848"/>
          <a:stretch/>
        </p:blipFill>
        <p:spPr>
          <a:xfrm>
            <a:off x="8412480" y="1005841"/>
            <a:ext cx="3063240" cy="1821180"/>
          </a:xfrm>
          <a:prstGeom prst="rect">
            <a:avLst/>
          </a:prstGeom>
        </p:spPr>
      </p:pic>
      <p:sp>
        <p:nvSpPr>
          <p:cNvPr id="8" name="Content Placeholder 2">
            <a:extLst>
              <a:ext uri="{FF2B5EF4-FFF2-40B4-BE49-F238E27FC236}">
                <a16:creationId xmlns:a16="http://schemas.microsoft.com/office/drawing/2014/main" id="{289286B4-E7E1-4322-A46D-60FA3875677A}"/>
              </a:ext>
            </a:extLst>
          </p:cNvPr>
          <p:cNvSpPr>
            <a:spLocks noGrp="1"/>
          </p:cNvSpPr>
          <p:nvPr>
            <p:ph idx="1"/>
          </p:nvPr>
        </p:nvSpPr>
        <p:spPr>
          <a:xfrm>
            <a:off x="609600" y="2197101"/>
            <a:ext cx="11052313" cy="3964619"/>
          </a:xfrm>
        </p:spPr>
        <p:txBody>
          <a:bodyPr vert="horz" lIns="91440" tIns="45720" rIns="91440" bIns="45720" rtlCol="0" anchor="t">
            <a:normAutofit lnSpcReduction="10000"/>
          </a:bodyPr>
          <a:lstStyle/>
          <a:p>
            <a:pPr>
              <a:spcBef>
                <a:spcPts val="600"/>
              </a:spcBef>
              <a:spcAft>
                <a:spcPts val="0"/>
              </a:spcAft>
            </a:pPr>
            <a:r>
              <a:rPr lang="en-US" sz="2800"/>
              <a:t>SCORING CONDITIONS:</a:t>
            </a:r>
          </a:p>
          <a:p>
            <a:pPr marL="608965" lvl="1" indent="-243205">
              <a:spcBef>
                <a:spcPts val="600"/>
              </a:spcBef>
            </a:pPr>
            <a:r>
              <a:rPr lang="en-US" sz="2400"/>
              <a:t>Robot spins the rollers clockwise so the pointer points to the colored markers</a:t>
            </a:r>
          </a:p>
          <a:p>
            <a:pPr>
              <a:spcBef>
                <a:spcPts val="600"/>
              </a:spcBef>
              <a:spcAft>
                <a:spcPts val="0"/>
              </a:spcAft>
            </a:pPr>
            <a:r>
              <a:rPr lang="en-US" sz="2800"/>
              <a:t>SETUP:</a:t>
            </a:r>
          </a:p>
          <a:p>
            <a:pPr marL="608965" lvl="1" indent="-243205">
              <a:spcBef>
                <a:spcPts val="600"/>
              </a:spcBef>
            </a:pPr>
            <a:r>
              <a:rPr lang="en-US" sz="2400">
                <a:latin typeface="Roboto"/>
              </a:rPr>
              <a:t>Dial is all the way counterclockwise (before gray)</a:t>
            </a:r>
            <a:endParaRPr lang="en-US" sz="2400"/>
          </a:p>
          <a:p>
            <a:pPr>
              <a:spcBef>
                <a:spcPts val="600"/>
              </a:spcBef>
            </a:pPr>
            <a:r>
              <a:rPr lang="en-US" sz="2400"/>
              <a:t>DETAILS</a:t>
            </a:r>
          </a:p>
          <a:p>
            <a:pPr marL="608965" lvl="1" indent="-243205">
              <a:spcBef>
                <a:spcPts val="600"/>
              </a:spcBef>
            </a:pPr>
            <a:r>
              <a:rPr lang="en-US" sz="2400"/>
              <a:t>Score determined by how far pointer rotated</a:t>
            </a:r>
          </a:p>
          <a:p>
            <a:pPr marL="608965" lvl="1" indent="-243205">
              <a:spcBef>
                <a:spcPts val="600"/>
              </a:spcBef>
            </a:pPr>
            <a:r>
              <a:rPr lang="en-US" sz="2400"/>
              <a:t>The leading edge of a color counts as that color</a:t>
            </a:r>
          </a:p>
          <a:p>
            <a:pPr marL="608965" lvl="1" indent="-243205">
              <a:spcBef>
                <a:spcPts val="600"/>
              </a:spcBef>
            </a:pPr>
            <a:r>
              <a:rPr lang="en-US" sz="2400"/>
              <a:t>No score if the robot moves the pointer by touching the pointer</a:t>
            </a:r>
          </a:p>
        </p:txBody>
      </p:sp>
      <p:grpSp>
        <p:nvGrpSpPr>
          <p:cNvPr id="24" name="Group 23">
            <a:extLst>
              <a:ext uri="{FF2B5EF4-FFF2-40B4-BE49-F238E27FC236}">
                <a16:creationId xmlns:a16="http://schemas.microsoft.com/office/drawing/2014/main" id="{BDA8A2EF-A9D0-4553-B948-D1C8A707DCDA}"/>
              </a:ext>
            </a:extLst>
          </p:cNvPr>
          <p:cNvGrpSpPr/>
          <p:nvPr/>
        </p:nvGrpSpPr>
        <p:grpSpPr>
          <a:xfrm>
            <a:off x="8208981" y="4174167"/>
            <a:ext cx="983226" cy="1215980"/>
            <a:chOff x="7642614" y="4100051"/>
            <a:chExt cx="983226" cy="1215980"/>
          </a:xfrm>
        </p:grpSpPr>
        <p:pic>
          <p:nvPicPr>
            <p:cNvPr id="10" name="Picture 9">
              <a:extLst>
                <a:ext uri="{FF2B5EF4-FFF2-40B4-BE49-F238E27FC236}">
                  <a16:creationId xmlns:a16="http://schemas.microsoft.com/office/drawing/2014/main" id="{5BFB39BF-7A9C-4ADA-A127-468503EFEE01}"/>
                </a:ext>
              </a:extLst>
            </p:cNvPr>
            <p:cNvPicPr>
              <a:picLocks noChangeAspect="1"/>
            </p:cNvPicPr>
            <p:nvPr/>
          </p:nvPicPr>
          <p:blipFill>
            <a:blip r:embed="rId3"/>
            <a:stretch>
              <a:fillRect/>
            </a:stretch>
          </p:blipFill>
          <p:spPr>
            <a:xfrm>
              <a:off x="7642614" y="4100051"/>
              <a:ext cx="983226" cy="938981"/>
            </a:xfrm>
            <a:prstGeom prst="rect">
              <a:avLst/>
            </a:prstGeom>
          </p:spPr>
        </p:pic>
        <p:sp>
          <p:nvSpPr>
            <p:cNvPr id="17" name="TextBox 16">
              <a:extLst>
                <a:ext uri="{FF2B5EF4-FFF2-40B4-BE49-F238E27FC236}">
                  <a16:creationId xmlns:a16="http://schemas.microsoft.com/office/drawing/2014/main" id="{B860580F-A218-4230-82D1-E9DD1051CD4F}"/>
                </a:ext>
              </a:extLst>
            </p:cNvPr>
            <p:cNvSpPr txBox="1"/>
            <p:nvPr/>
          </p:nvSpPr>
          <p:spPr>
            <a:xfrm>
              <a:off x="7692439" y="5039032"/>
              <a:ext cx="883575" cy="276999"/>
            </a:xfrm>
            <a:prstGeom prst="rect">
              <a:avLst/>
            </a:prstGeom>
            <a:noFill/>
          </p:spPr>
          <p:txBody>
            <a:bodyPr wrap="none" rtlCol="0">
              <a:spAutoFit/>
            </a:bodyPr>
            <a:lstStyle/>
            <a:p>
              <a:r>
                <a:rPr lang="en-US" sz="1200"/>
                <a:t>Not clear?</a:t>
              </a:r>
            </a:p>
          </p:txBody>
        </p:sp>
      </p:grpSp>
      <p:grpSp>
        <p:nvGrpSpPr>
          <p:cNvPr id="22" name="Group 21">
            <a:extLst>
              <a:ext uri="{FF2B5EF4-FFF2-40B4-BE49-F238E27FC236}">
                <a16:creationId xmlns:a16="http://schemas.microsoft.com/office/drawing/2014/main" id="{F6EB2173-92EA-4E3F-AF91-5B2D9C615EC1}"/>
              </a:ext>
            </a:extLst>
          </p:cNvPr>
          <p:cNvGrpSpPr/>
          <p:nvPr/>
        </p:nvGrpSpPr>
        <p:grpSpPr>
          <a:xfrm>
            <a:off x="10223393" y="3687296"/>
            <a:ext cx="1072730" cy="1142819"/>
            <a:chOff x="9279495" y="3565221"/>
            <a:chExt cx="1072730" cy="1142819"/>
          </a:xfrm>
        </p:grpSpPr>
        <p:pic>
          <p:nvPicPr>
            <p:cNvPr id="14" name="Picture 13">
              <a:extLst>
                <a:ext uri="{FF2B5EF4-FFF2-40B4-BE49-F238E27FC236}">
                  <a16:creationId xmlns:a16="http://schemas.microsoft.com/office/drawing/2014/main" id="{E3D7292C-6AEA-417F-98AB-395BDD69B207}"/>
                </a:ext>
              </a:extLst>
            </p:cNvPr>
            <p:cNvPicPr>
              <a:picLocks noChangeAspect="1"/>
            </p:cNvPicPr>
            <p:nvPr/>
          </p:nvPicPr>
          <p:blipFill>
            <a:blip r:embed="rId4"/>
            <a:stretch>
              <a:fillRect/>
            </a:stretch>
          </p:blipFill>
          <p:spPr>
            <a:xfrm>
              <a:off x="9279495" y="3565221"/>
              <a:ext cx="943897" cy="929149"/>
            </a:xfrm>
            <a:prstGeom prst="rect">
              <a:avLst/>
            </a:prstGeom>
          </p:spPr>
        </p:pic>
        <p:sp>
          <p:nvSpPr>
            <p:cNvPr id="19" name="TextBox 18">
              <a:extLst>
                <a:ext uri="{FF2B5EF4-FFF2-40B4-BE49-F238E27FC236}">
                  <a16:creationId xmlns:a16="http://schemas.microsoft.com/office/drawing/2014/main" id="{3A4D96FE-4FE8-413B-8159-E2AFDE9AD660}"/>
                </a:ext>
              </a:extLst>
            </p:cNvPr>
            <p:cNvSpPr txBox="1"/>
            <p:nvPr/>
          </p:nvSpPr>
          <p:spPr>
            <a:xfrm>
              <a:off x="9502312" y="4431041"/>
              <a:ext cx="849913" cy="276999"/>
            </a:xfrm>
            <a:prstGeom prst="rect">
              <a:avLst/>
            </a:prstGeom>
            <a:noFill/>
          </p:spPr>
          <p:txBody>
            <a:bodyPr wrap="none" rtlCol="0">
              <a:spAutoFit/>
            </a:bodyPr>
            <a:lstStyle/>
            <a:p>
              <a:r>
                <a:rPr lang="en-US" sz="1200"/>
                <a:t>Score red</a:t>
              </a:r>
            </a:p>
          </p:txBody>
        </p:sp>
      </p:grpSp>
      <p:grpSp>
        <p:nvGrpSpPr>
          <p:cNvPr id="23" name="Group 22">
            <a:extLst>
              <a:ext uri="{FF2B5EF4-FFF2-40B4-BE49-F238E27FC236}">
                <a16:creationId xmlns:a16="http://schemas.microsoft.com/office/drawing/2014/main" id="{3BD59E4E-02FA-4930-9F80-1E7209C46E26}"/>
              </a:ext>
            </a:extLst>
          </p:cNvPr>
          <p:cNvGrpSpPr/>
          <p:nvPr/>
        </p:nvGrpSpPr>
        <p:grpSpPr>
          <a:xfrm>
            <a:off x="10223393" y="4949072"/>
            <a:ext cx="1216999" cy="1212648"/>
            <a:chOff x="9279496" y="4923010"/>
            <a:chExt cx="1216999" cy="1212648"/>
          </a:xfrm>
        </p:grpSpPr>
        <p:pic>
          <p:nvPicPr>
            <p:cNvPr id="16" name="Picture 15">
              <a:extLst>
                <a:ext uri="{FF2B5EF4-FFF2-40B4-BE49-F238E27FC236}">
                  <a16:creationId xmlns:a16="http://schemas.microsoft.com/office/drawing/2014/main" id="{23CBFB2A-7FC6-4FDE-8D79-031489B76A0F}"/>
                </a:ext>
              </a:extLst>
            </p:cNvPr>
            <p:cNvPicPr>
              <a:picLocks noChangeAspect="1"/>
            </p:cNvPicPr>
            <p:nvPr/>
          </p:nvPicPr>
          <p:blipFill>
            <a:blip r:embed="rId5"/>
            <a:stretch>
              <a:fillRect/>
            </a:stretch>
          </p:blipFill>
          <p:spPr>
            <a:xfrm>
              <a:off x="9279496" y="4923010"/>
              <a:ext cx="943897" cy="929149"/>
            </a:xfrm>
            <a:prstGeom prst="rect">
              <a:avLst/>
            </a:prstGeom>
          </p:spPr>
        </p:pic>
        <p:sp>
          <p:nvSpPr>
            <p:cNvPr id="21" name="TextBox 20">
              <a:extLst>
                <a:ext uri="{FF2B5EF4-FFF2-40B4-BE49-F238E27FC236}">
                  <a16:creationId xmlns:a16="http://schemas.microsoft.com/office/drawing/2014/main" id="{046459CE-07D9-436E-A7DF-08ACDBD8FC5C}"/>
                </a:ext>
              </a:extLst>
            </p:cNvPr>
            <p:cNvSpPr txBox="1"/>
            <p:nvPr/>
          </p:nvSpPr>
          <p:spPr>
            <a:xfrm>
              <a:off x="9391705" y="5858659"/>
              <a:ext cx="1104790" cy="276999"/>
            </a:xfrm>
            <a:prstGeom prst="rect">
              <a:avLst/>
            </a:prstGeom>
            <a:noFill/>
          </p:spPr>
          <p:txBody>
            <a:bodyPr wrap="none" rtlCol="0">
              <a:spAutoFit/>
            </a:bodyPr>
            <a:lstStyle/>
            <a:p>
              <a:r>
                <a:rPr lang="en-US" sz="1200"/>
                <a:t>Score orange</a:t>
              </a:r>
            </a:p>
          </p:txBody>
        </p:sp>
      </p:grpSp>
      <p:sp>
        <p:nvSpPr>
          <p:cNvPr id="25" name="Arrow: Right 24">
            <a:extLst>
              <a:ext uri="{FF2B5EF4-FFF2-40B4-BE49-F238E27FC236}">
                <a16:creationId xmlns:a16="http://schemas.microsoft.com/office/drawing/2014/main" id="{07FB7DCE-8EB0-42D4-903C-8A253717706F}"/>
              </a:ext>
            </a:extLst>
          </p:cNvPr>
          <p:cNvSpPr/>
          <p:nvPr/>
        </p:nvSpPr>
        <p:spPr>
          <a:xfrm>
            <a:off x="9464903" y="4614067"/>
            <a:ext cx="464820" cy="2308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464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E6872-40FF-4147-9884-278DB713ED2D}"/>
              </a:ext>
            </a:extLst>
          </p:cNvPr>
          <p:cNvSpPr>
            <a:spLocks noGrp="1"/>
          </p:cNvSpPr>
          <p:nvPr>
            <p:ph type="title"/>
          </p:nvPr>
        </p:nvSpPr>
        <p:spPr/>
        <p:txBody>
          <a:bodyPr/>
          <a:lstStyle/>
          <a:p>
            <a:r>
              <a:rPr lang="en-US"/>
              <a:t>M12: Row Machine</a:t>
            </a:r>
          </a:p>
        </p:txBody>
      </p:sp>
      <p:sp>
        <p:nvSpPr>
          <p:cNvPr id="6" name="Content Placeholder 2">
            <a:extLst>
              <a:ext uri="{FF2B5EF4-FFF2-40B4-BE49-F238E27FC236}">
                <a16:creationId xmlns:a16="http://schemas.microsoft.com/office/drawing/2014/main" id="{C552CE52-1A38-40B5-8C2B-3F8494E844C9}"/>
              </a:ext>
            </a:extLst>
          </p:cNvPr>
          <p:cNvSpPr>
            <a:spLocks noGrp="1"/>
          </p:cNvSpPr>
          <p:nvPr>
            <p:ph idx="1"/>
          </p:nvPr>
        </p:nvSpPr>
        <p:spPr>
          <a:xfrm>
            <a:off x="609600" y="2197101"/>
            <a:ext cx="11052313" cy="3964619"/>
          </a:xfrm>
        </p:spPr>
        <p:txBody>
          <a:bodyPr vert="horz" lIns="91440" tIns="45720" rIns="91440" bIns="45720" rtlCol="0" anchor="t">
            <a:normAutofit fontScale="92500" lnSpcReduction="10000"/>
          </a:bodyPr>
          <a:lstStyle/>
          <a:p>
            <a:pPr>
              <a:spcBef>
                <a:spcPts val="600"/>
              </a:spcBef>
              <a:spcAft>
                <a:spcPts val="0"/>
              </a:spcAft>
            </a:pPr>
            <a:r>
              <a:rPr lang="en-US" sz="2800"/>
              <a:t>SCORING CONDITIONS:</a:t>
            </a:r>
          </a:p>
          <a:p>
            <a:pPr marL="608965" lvl="1" indent="-243205">
              <a:spcBef>
                <a:spcPts val="600"/>
              </a:spcBef>
            </a:pPr>
            <a:r>
              <a:rPr lang="en-US" sz="2400"/>
              <a:t>Free wheel completely outside the large circle</a:t>
            </a:r>
          </a:p>
          <a:p>
            <a:pPr marL="608965" lvl="1" indent="-243205">
              <a:spcBef>
                <a:spcPts val="600"/>
              </a:spcBef>
            </a:pPr>
            <a:r>
              <a:rPr lang="en-US" sz="2400"/>
              <a:t>Free wheel completely in the small circle</a:t>
            </a:r>
          </a:p>
          <a:p>
            <a:pPr>
              <a:spcBef>
                <a:spcPts val="600"/>
              </a:spcBef>
              <a:spcAft>
                <a:spcPts val="0"/>
              </a:spcAft>
            </a:pPr>
            <a:r>
              <a:rPr lang="en-US" sz="2800"/>
              <a:t>SETUP:</a:t>
            </a:r>
          </a:p>
          <a:p>
            <a:pPr marL="608965" lvl="1" indent="-243205">
              <a:spcBef>
                <a:spcPts val="600"/>
              </a:spcBef>
            </a:pPr>
            <a:r>
              <a:rPr lang="en-US" sz="2400"/>
              <a:t>Free wheel on its outline mark</a:t>
            </a:r>
          </a:p>
          <a:p>
            <a:pPr marL="608965" lvl="1" indent="-243205">
              <a:spcBef>
                <a:spcPts val="600"/>
              </a:spcBef>
            </a:pPr>
            <a:r>
              <a:rPr lang="en-US" sz="2400">
                <a:latin typeface="Roboto"/>
              </a:rPr>
              <a:t>Row machine wheels are in the bottom position</a:t>
            </a:r>
          </a:p>
          <a:p>
            <a:pPr>
              <a:spcBef>
                <a:spcPts val="600"/>
              </a:spcBef>
            </a:pPr>
            <a:r>
              <a:rPr lang="en-US" sz="2400"/>
              <a:t>DETAILS</a:t>
            </a:r>
          </a:p>
          <a:p>
            <a:pPr marL="608965" lvl="1" indent="-243205">
              <a:spcBef>
                <a:spcPts val="600"/>
              </a:spcBef>
            </a:pPr>
            <a:r>
              <a:rPr lang="en-US" sz="2400">
                <a:latin typeface="Roboto"/>
              </a:rPr>
              <a:t>See R10 for a definition of “Completely in”</a:t>
            </a:r>
          </a:p>
          <a:p>
            <a:pPr marL="608965" lvl="1" indent="-243205">
              <a:spcBef>
                <a:spcPts val="600"/>
              </a:spcBef>
            </a:pPr>
            <a:r>
              <a:rPr lang="en-US" sz="2400"/>
              <a:t>To be completely outside, the wheel must be outside the border line – see R10 2</a:t>
            </a:r>
            <a:r>
              <a:rPr lang="en-US" sz="2400" baseline="30000"/>
              <a:t>nd</a:t>
            </a:r>
            <a:r>
              <a:rPr lang="en-US" sz="2400"/>
              <a:t> bullet</a:t>
            </a:r>
          </a:p>
        </p:txBody>
      </p:sp>
      <p:grpSp>
        <p:nvGrpSpPr>
          <p:cNvPr id="15" name="Group 14">
            <a:extLst>
              <a:ext uri="{FF2B5EF4-FFF2-40B4-BE49-F238E27FC236}">
                <a16:creationId xmlns:a16="http://schemas.microsoft.com/office/drawing/2014/main" id="{B4F73162-5F6F-4A54-AFEE-209918D601C8}"/>
              </a:ext>
            </a:extLst>
          </p:cNvPr>
          <p:cNvGrpSpPr/>
          <p:nvPr/>
        </p:nvGrpSpPr>
        <p:grpSpPr>
          <a:xfrm>
            <a:off x="7764814" y="2197101"/>
            <a:ext cx="1724298" cy="1777088"/>
            <a:chOff x="7626319" y="3072018"/>
            <a:chExt cx="1724298" cy="1777088"/>
          </a:xfrm>
        </p:grpSpPr>
        <p:pic>
          <p:nvPicPr>
            <p:cNvPr id="8" name="Picture 7">
              <a:extLst>
                <a:ext uri="{FF2B5EF4-FFF2-40B4-BE49-F238E27FC236}">
                  <a16:creationId xmlns:a16="http://schemas.microsoft.com/office/drawing/2014/main" id="{D6271F5C-1465-4C1E-91D3-C23542A34ADD}"/>
                </a:ext>
              </a:extLst>
            </p:cNvPr>
            <p:cNvPicPr>
              <a:picLocks noChangeAspect="1"/>
            </p:cNvPicPr>
            <p:nvPr/>
          </p:nvPicPr>
          <p:blipFill>
            <a:blip r:embed="rId2"/>
            <a:stretch>
              <a:fillRect/>
            </a:stretch>
          </p:blipFill>
          <p:spPr>
            <a:xfrm>
              <a:off x="7764814" y="3072018"/>
              <a:ext cx="1447308" cy="1431577"/>
            </a:xfrm>
            <a:prstGeom prst="rect">
              <a:avLst/>
            </a:prstGeom>
          </p:spPr>
        </p:pic>
        <p:sp>
          <p:nvSpPr>
            <p:cNvPr id="11" name="TextBox 10">
              <a:extLst>
                <a:ext uri="{FF2B5EF4-FFF2-40B4-BE49-F238E27FC236}">
                  <a16:creationId xmlns:a16="http://schemas.microsoft.com/office/drawing/2014/main" id="{5881F6B5-C2B0-4E0D-83AE-D2404A271183}"/>
                </a:ext>
              </a:extLst>
            </p:cNvPr>
            <p:cNvSpPr txBox="1"/>
            <p:nvPr/>
          </p:nvSpPr>
          <p:spPr>
            <a:xfrm>
              <a:off x="7626319" y="4541329"/>
              <a:ext cx="1724298" cy="307777"/>
            </a:xfrm>
            <a:prstGeom prst="rect">
              <a:avLst/>
            </a:prstGeom>
            <a:noFill/>
          </p:spPr>
          <p:txBody>
            <a:bodyPr wrap="square" rtlCol="0">
              <a:spAutoFit/>
            </a:bodyPr>
            <a:lstStyle/>
            <a:p>
              <a:r>
                <a:rPr lang="en-US" sz="1400"/>
                <a:t>Outside large circle</a:t>
              </a:r>
            </a:p>
          </p:txBody>
        </p:sp>
      </p:grpSp>
      <p:grpSp>
        <p:nvGrpSpPr>
          <p:cNvPr id="14" name="Group 13">
            <a:extLst>
              <a:ext uri="{FF2B5EF4-FFF2-40B4-BE49-F238E27FC236}">
                <a16:creationId xmlns:a16="http://schemas.microsoft.com/office/drawing/2014/main" id="{08BE1970-F6BB-4E39-A1C1-0E26FB1EBA26}"/>
              </a:ext>
            </a:extLst>
          </p:cNvPr>
          <p:cNvGrpSpPr/>
          <p:nvPr/>
        </p:nvGrpSpPr>
        <p:grpSpPr>
          <a:xfrm>
            <a:off x="9680433" y="2197101"/>
            <a:ext cx="1901967" cy="1777087"/>
            <a:chOff x="9713287" y="3072019"/>
            <a:chExt cx="1901967" cy="1777087"/>
          </a:xfrm>
        </p:grpSpPr>
        <p:pic>
          <p:nvPicPr>
            <p:cNvPr id="10" name="Picture 9">
              <a:extLst>
                <a:ext uri="{FF2B5EF4-FFF2-40B4-BE49-F238E27FC236}">
                  <a16:creationId xmlns:a16="http://schemas.microsoft.com/office/drawing/2014/main" id="{269F0834-CF53-4BFA-8F44-FA18713938E8}"/>
                </a:ext>
              </a:extLst>
            </p:cNvPr>
            <p:cNvPicPr>
              <a:picLocks noChangeAspect="1"/>
            </p:cNvPicPr>
            <p:nvPr/>
          </p:nvPicPr>
          <p:blipFill rotWithShape="1">
            <a:blip r:embed="rId3"/>
            <a:srcRect l="5713" r="10328"/>
            <a:stretch/>
          </p:blipFill>
          <p:spPr>
            <a:xfrm>
              <a:off x="9713287" y="3072019"/>
              <a:ext cx="1901967" cy="1431577"/>
            </a:xfrm>
            <a:prstGeom prst="rect">
              <a:avLst/>
            </a:prstGeom>
          </p:spPr>
        </p:pic>
        <p:sp>
          <p:nvSpPr>
            <p:cNvPr id="13" name="TextBox 12">
              <a:extLst>
                <a:ext uri="{FF2B5EF4-FFF2-40B4-BE49-F238E27FC236}">
                  <a16:creationId xmlns:a16="http://schemas.microsoft.com/office/drawing/2014/main" id="{19B007B9-40FE-4377-9846-92BF863627ED}"/>
                </a:ext>
              </a:extLst>
            </p:cNvPr>
            <p:cNvSpPr txBox="1"/>
            <p:nvPr/>
          </p:nvSpPr>
          <p:spPr>
            <a:xfrm>
              <a:off x="9802121" y="4541329"/>
              <a:ext cx="1724298" cy="307777"/>
            </a:xfrm>
            <a:prstGeom prst="rect">
              <a:avLst/>
            </a:prstGeom>
            <a:noFill/>
          </p:spPr>
          <p:txBody>
            <a:bodyPr wrap="square" rtlCol="0">
              <a:spAutoFit/>
            </a:bodyPr>
            <a:lstStyle/>
            <a:p>
              <a:r>
                <a:rPr lang="en-US" sz="1400"/>
                <a:t>Inside small circle</a:t>
              </a:r>
            </a:p>
          </p:txBody>
        </p:sp>
      </p:grpSp>
    </p:spTree>
    <p:extLst>
      <p:ext uri="{BB962C8B-B14F-4D97-AF65-F5344CB8AC3E}">
        <p14:creationId xmlns:p14="http://schemas.microsoft.com/office/powerpoint/2010/main" val="3947363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5637213" y="2906713"/>
            <a:ext cx="184150" cy="366712"/>
          </a:xfrm>
          <a:prstGeom prst="rect">
            <a:avLst/>
          </a:prstGeom>
          <a:noFill/>
          <a:ln w="9525">
            <a:noFill/>
            <a:miter lim="800000"/>
            <a:headEnd/>
            <a:tailEnd/>
          </a:ln>
          <a:effectLst/>
        </p:spPr>
        <p:txBody>
          <a:bodyPr wrap="none">
            <a:spAutoFit/>
          </a:bodyPr>
          <a:lstStyle/>
          <a:p>
            <a:endParaRPr lang="en-US"/>
          </a:p>
        </p:txBody>
      </p:sp>
      <p:sp>
        <p:nvSpPr>
          <p:cNvPr id="20485" name="Rectangle 5"/>
          <p:cNvSpPr>
            <a:spLocks noGrp="1"/>
          </p:cNvSpPr>
          <p:nvPr>
            <p:ph type="title"/>
          </p:nvPr>
        </p:nvSpPr>
        <p:spPr>
          <a:xfrm>
            <a:off x="609597" y="1266570"/>
            <a:ext cx="11052315" cy="738908"/>
          </a:xfrm>
        </p:spPr>
        <p:txBody>
          <a:bodyPr/>
          <a:lstStyle/>
          <a:p>
            <a:r>
              <a:rPr lang="en-US">
                <a:latin typeface="Calibri" charset="0"/>
              </a:rPr>
              <a:t>Tournament Goal</a:t>
            </a:r>
          </a:p>
        </p:txBody>
      </p:sp>
      <p:sp>
        <p:nvSpPr>
          <p:cNvPr id="20486" name="Rectangle 6"/>
          <p:cNvSpPr>
            <a:spLocks noGrp="1"/>
          </p:cNvSpPr>
          <p:nvPr>
            <p:ph idx="1"/>
          </p:nvPr>
        </p:nvSpPr>
        <p:spPr/>
        <p:txBody>
          <a:bodyPr>
            <a:normAutofit/>
          </a:bodyPr>
          <a:lstStyle/>
          <a:p>
            <a:r>
              <a:rPr lang="en-US" sz="2400">
                <a:latin typeface="Roboto" panose="02000000000000000000"/>
              </a:rPr>
              <a:t>The team members should have fun showcasing their unique ideas and hard work</a:t>
            </a:r>
          </a:p>
          <a:p>
            <a:endParaRPr lang="en-US" sz="2400">
              <a:latin typeface="Roboto" panose="02000000000000000000"/>
            </a:endParaRPr>
          </a:p>
          <a:p>
            <a:r>
              <a:rPr lang="en-US" sz="2400">
                <a:latin typeface="Roboto" panose="02000000000000000000"/>
              </a:rPr>
              <a:t>Referees do this mostly through expert application of the rules</a:t>
            </a:r>
          </a:p>
          <a:p>
            <a:pPr>
              <a:buFont typeface="Arial" charset="0"/>
              <a:buNone/>
            </a:pPr>
            <a:endParaRPr lang="en-US" sz="2400">
              <a:latin typeface="Roboto" panose="02000000000000000000"/>
            </a:endParaRPr>
          </a:p>
          <a:p>
            <a:r>
              <a:rPr lang="en-US" sz="2400">
                <a:latin typeface="Roboto" panose="02000000000000000000"/>
              </a:rPr>
              <a:t>Celebrate and spread the word</a:t>
            </a:r>
          </a:p>
        </p:txBody>
      </p:sp>
    </p:spTree>
    <p:extLst>
      <p:ext uri="{BB962C8B-B14F-4D97-AF65-F5344CB8AC3E}">
        <p14:creationId xmlns:p14="http://schemas.microsoft.com/office/powerpoint/2010/main" val="1842859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3A4A3989-B817-45BF-8898-B47F315507B9}"/>
              </a:ext>
            </a:extLst>
          </p:cNvPr>
          <p:cNvGrpSpPr/>
          <p:nvPr/>
        </p:nvGrpSpPr>
        <p:grpSpPr>
          <a:xfrm>
            <a:off x="8466136" y="3392242"/>
            <a:ext cx="3264310" cy="2162430"/>
            <a:chOff x="8466136" y="3121223"/>
            <a:chExt cx="3264310" cy="2162430"/>
          </a:xfrm>
        </p:grpSpPr>
        <p:grpSp>
          <p:nvGrpSpPr>
            <p:cNvPr id="10" name="Group 9">
              <a:extLst>
                <a:ext uri="{FF2B5EF4-FFF2-40B4-BE49-F238E27FC236}">
                  <a16:creationId xmlns:a16="http://schemas.microsoft.com/office/drawing/2014/main" id="{B0694A23-6F0B-4621-802E-7C073E0FA501}"/>
                </a:ext>
              </a:extLst>
            </p:cNvPr>
            <p:cNvGrpSpPr/>
            <p:nvPr/>
          </p:nvGrpSpPr>
          <p:grpSpPr>
            <a:xfrm>
              <a:off x="8466136" y="3121223"/>
              <a:ext cx="3264310" cy="2162430"/>
              <a:chOff x="8318090" y="1266570"/>
              <a:chExt cx="3264310" cy="2162430"/>
            </a:xfrm>
          </p:grpSpPr>
          <p:pic>
            <p:nvPicPr>
              <p:cNvPr id="8" name="Picture 7">
                <a:extLst>
                  <a:ext uri="{FF2B5EF4-FFF2-40B4-BE49-F238E27FC236}">
                    <a16:creationId xmlns:a16="http://schemas.microsoft.com/office/drawing/2014/main" id="{D72F953C-FE91-40AB-A53F-9199AF0413E4}"/>
                  </a:ext>
                </a:extLst>
              </p:cNvPr>
              <p:cNvPicPr>
                <a:picLocks noChangeAspect="1"/>
              </p:cNvPicPr>
              <p:nvPr/>
            </p:nvPicPr>
            <p:blipFill>
              <a:blip r:embed="rId2"/>
              <a:stretch>
                <a:fillRect/>
              </a:stretch>
            </p:blipFill>
            <p:spPr>
              <a:xfrm>
                <a:off x="8318090" y="1266570"/>
                <a:ext cx="3264310" cy="1789471"/>
              </a:xfrm>
              <a:prstGeom prst="rect">
                <a:avLst/>
              </a:prstGeom>
            </p:spPr>
          </p:pic>
          <p:sp>
            <p:nvSpPr>
              <p:cNvPr id="9" name="TextBox 8">
                <a:extLst>
                  <a:ext uri="{FF2B5EF4-FFF2-40B4-BE49-F238E27FC236}">
                    <a16:creationId xmlns:a16="http://schemas.microsoft.com/office/drawing/2014/main" id="{9D58EDEE-DBBC-4F4D-8C62-4A732E52755D}"/>
                  </a:ext>
                </a:extLst>
              </p:cNvPr>
              <p:cNvSpPr txBox="1"/>
              <p:nvPr/>
            </p:nvSpPr>
            <p:spPr>
              <a:xfrm>
                <a:off x="8827982" y="3121223"/>
                <a:ext cx="2244525" cy="307777"/>
              </a:xfrm>
              <a:prstGeom prst="rect">
                <a:avLst/>
              </a:prstGeom>
              <a:noFill/>
            </p:spPr>
            <p:txBody>
              <a:bodyPr wrap="none" rtlCol="0">
                <a:spAutoFit/>
              </a:bodyPr>
              <a:lstStyle/>
              <a:p>
                <a:r>
                  <a:rPr lang="en-US" sz="1400" b="0" i="0" u="none" strike="noStrike" baseline="0">
                    <a:solidFill>
                      <a:srgbClr val="221E1F"/>
                    </a:solidFill>
                    <a:latin typeface="Arial" panose="020B0604020202020204" pitchFamily="34" charset="0"/>
                  </a:rPr>
                  <a:t>Example: lever set to blue</a:t>
                </a:r>
                <a:endParaRPr lang="en-US" sz="1400"/>
              </a:p>
            </p:txBody>
          </p:sp>
        </p:grpSp>
        <p:sp>
          <p:nvSpPr>
            <p:cNvPr id="20" name="TextBox 19">
              <a:extLst>
                <a:ext uri="{FF2B5EF4-FFF2-40B4-BE49-F238E27FC236}">
                  <a16:creationId xmlns:a16="http://schemas.microsoft.com/office/drawing/2014/main" id="{CA49D986-7560-4E7E-AD4D-FBEC79F966F8}"/>
                </a:ext>
              </a:extLst>
            </p:cNvPr>
            <p:cNvSpPr txBox="1"/>
            <p:nvPr/>
          </p:nvSpPr>
          <p:spPr>
            <a:xfrm>
              <a:off x="10905738" y="3242521"/>
              <a:ext cx="811441" cy="307777"/>
            </a:xfrm>
            <a:prstGeom prst="rect">
              <a:avLst/>
            </a:prstGeom>
            <a:noFill/>
          </p:spPr>
          <p:txBody>
            <a:bodyPr wrap="none" rtlCol="0">
              <a:spAutoFit/>
            </a:bodyPr>
            <a:lstStyle/>
            <a:p>
              <a:r>
                <a:rPr lang="en-US" sz="1400">
                  <a:solidFill>
                    <a:schemeClr val="bg1"/>
                  </a:solidFill>
                </a:rPr>
                <a:t>Stopper</a:t>
              </a:r>
            </a:p>
          </p:txBody>
        </p:sp>
        <p:sp>
          <p:nvSpPr>
            <p:cNvPr id="22" name="Arrow: Down 21">
              <a:extLst>
                <a:ext uri="{FF2B5EF4-FFF2-40B4-BE49-F238E27FC236}">
                  <a16:creationId xmlns:a16="http://schemas.microsoft.com/office/drawing/2014/main" id="{FB332257-6D74-4305-80DD-A5E66B2B1878}"/>
                </a:ext>
              </a:extLst>
            </p:cNvPr>
            <p:cNvSpPr/>
            <p:nvPr/>
          </p:nvSpPr>
          <p:spPr>
            <a:xfrm rot="3209793">
              <a:off x="10630919" y="3357112"/>
              <a:ext cx="138287" cy="629268"/>
            </a:xfrm>
            <a:prstGeom prst="downArrow">
              <a:avLst/>
            </a:prstGeom>
            <a:solidFill>
              <a:srgbClr val="FF0000"/>
            </a:solidFill>
            <a:ln w="1270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456866CC-7252-476C-9948-54E3837031BA}"/>
              </a:ext>
            </a:extLst>
          </p:cNvPr>
          <p:cNvGrpSpPr/>
          <p:nvPr/>
        </p:nvGrpSpPr>
        <p:grpSpPr>
          <a:xfrm>
            <a:off x="8431869" y="1053233"/>
            <a:ext cx="3264310" cy="1789471"/>
            <a:chOff x="8431869" y="1110742"/>
            <a:chExt cx="3264310" cy="1789471"/>
          </a:xfrm>
        </p:grpSpPr>
        <p:pic>
          <p:nvPicPr>
            <p:cNvPr id="12" name="Picture 11">
              <a:extLst>
                <a:ext uri="{FF2B5EF4-FFF2-40B4-BE49-F238E27FC236}">
                  <a16:creationId xmlns:a16="http://schemas.microsoft.com/office/drawing/2014/main" id="{6AC36784-998C-4FD7-A2BF-BD6987385898}"/>
                </a:ext>
              </a:extLst>
            </p:cNvPr>
            <p:cNvPicPr>
              <a:picLocks noChangeAspect="1"/>
            </p:cNvPicPr>
            <p:nvPr/>
          </p:nvPicPr>
          <p:blipFill>
            <a:blip r:embed="rId3"/>
            <a:stretch>
              <a:fillRect/>
            </a:stretch>
          </p:blipFill>
          <p:spPr>
            <a:xfrm>
              <a:off x="8431869" y="1110742"/>
              <a:ext cx="3264310" cy="1789471"/>
            </a:xfrm>
            <a:prstGeom prst="rect">
              <a:avLst/>
            </a:prstGeom>
          </p:spPr>
        </p:pic>
        <p:sp>
          <p:nvSpPr>
            <p:cNvPr id="14" name="TextBox 13">
              <a:extLst>
                <a:ext uri="{FF2B5EF4-FFF2-40B4-BE49-F238E27FC236}">
                  <a16:creationId xmlns:a16="http://schemas.microsoft.com/office/drawing/2014/main" id="{CD7E3157-FCF9-4BD6-8A26-6AB5EFA77CD2}"/>
                </a:ext>
              </a:extLst>
            </p:cNvPr>
            <p:cNvSpPr txBox="1"/>
            <p:nvPr/>
          </p:nvSpPr>
          <p:spPr>
            <a:xfrm>
              <a:off x="8966175" y="1165145"/>
              <a:ext cx="2264229" cy="307777"/>
            </a:xfrm>
            <a:prstGeom prst="rect">
              <a:avLst/>
            </a:prstGeom>
            <a:noFill/>
          </p:spPr>
          <p:txBody>
            <a:bodyPr wrap="square">
              <a:spAutoFit/>
            </a:bodyPr>
            <a:lstStyle/>
            <a:p>
              <a:r>
                <a:rPr lang="en-US" sz="1400" b="0" i="0" u="none" strike="noStrike" baseline="0">
                  <a:solidFill>
                    <a:schemeClr val="bg1"/>
                  </a:solidFill>
                  <a:latin typeface="Arial" panose="020B0604020202020204" pitchFamily="34" charset="0"/>
                </a:rPr>
                <a:t>Lever setting shown here </a:t>
              </a:r>
              <a:endParaRPr lang="en-US" sz="1400">
                <a:solidFill>
                  <a:schemeClr val="bg1"/>
                </a:solidFill>
              </a:endParaRPr>
            </a:p>
          </p:txBody>
        </p:sp>
        <p:sp>
          <p:nvSpPr>
            <p:cNvPr id="15" name="Arrow: Down 14">
              <a:extLst>
                <a:ext uri="{FF2B5EF4-FFF2-40B4-BE49-F238E27FC236}">
                  <a16:creationId xmlns:a16="http://schemas.microsoft.com/office/drawing/2014/main" id="{7A076830-8C67-421C-80B7-F007B0C2745E}"/>
                </a:ext>
              </a:extLst>
            </p:cNvPr>
            <p:cNvSpPr/>
            <p:nvPr/>
          </p:nvSpPr>
          <p:spPr>
            <a:xfrm rot="3209793">
              <a:off x="10298822" y="1266641"/>
              <a:ext cx="183294" cy="923239"/>
            </a:xfrm>
            <a:prstGeom prst="downArrow">
              <a:avLst/>
            </a:prstGeom>
            <a:solidFill>
              <a:srgbClr val="FF0000"/>
            </a:solidFill>
            <a:ln w="1270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01E6872-40FF-4147-9884-278DB713ED2D}"/>
              </a:ext>
            </a:extLst>
          </p:cNvPr>
          <p:cNvSpPr>
            <a:spLocks noGrp="1"/>
          </p:cNvSpPr>
          <p:nvPr>
            <p:ph type="title"/>
          </p:nvPr>
        </p:nvSpPr>
        <p:spPr/>
        <p:txBody>
          <a:bodyPr/>
          <a:lstStyle/>
          <a:p>
            <a:r>
              <a:rPr lang="en-US"/>
              <a:t>M13: Weight Machine</a:t>
            </a:r>
          </a:p>
        </p:txBody>
      </p:sp>
      <p:sp>
        <p:nvSpPr>
          <p:cNvPr id="6" name="Content Placeholder 2">
            <a:extLst>
              <a:ext uri="{FF2B5EF4-FFF2-40B4-BE49-F238E27FC236}">
                <a16:creationId xmlns:a16="http://schemas.microsoft.com/office/drawing/2014/main" id="{EF670671-06D7-4C00-AB5E-A4CACD9C2295}"/>
              </a:ext>
            </a:extLst>
          </p:cNvPr>
          <p:cNvSpPr>
            <a:spLocks noGrp="1"/>
          </p:cNvSpPr>
          <p:nvPr>
            <p:ph idx="1"/>
          </p:nvPr>
        </p:nvSpPr>
        <p:spPr>
          <a:xfrm>
            <a:off x="609600" y="2197101"/>
            <a:ext cx="11052313" cy="3964619"/>
          </a:xfrm>
        </p:spPr>
        <p:txBody>
          <a:bodyPr vert="horz" lIns="91440" tIns="45720" rIns="91440" bIns="45720" rtlCol="0" anchor="t">
            <a:normAutofit lnSpcReduction="10000"/>
          </a:bodyPr>
          <a:lstStyle/>
          <a:p>
            <a:pPr>
              <a:spcBef>
                <a:spcPts val="600"/>
              </a:spcBef>
              <a:spcAft>
                <a:spcPts val="0"/>
              </a:spcAft>
            </a:pPr>
            <a:r>
              <a:rPr lang="en-US" sz="2800"/>
              <a:t>SCORING CONDITIONS:</a:t>
            </a:r>
          </a:p>
          <a:p>
            <a:pPr marL="608965" lvl="1" indent="-243205">
              <a:spcBef>
                <a:spcPts val="600"/>
              </a:spcBef>
            </a:pPr>
            <a:r>
              <a:rPr lang="en-US" sz="2000"/>
              <a:t>Stopper is below the lever</a:t>
            </a:r>
          </a:p>
          <a:p>
            <a:pPr marL="608965" lvl="1" indent="-243205">
              <a:spcBef>
                <a:spcPts val="600"/>
              </a:spcBef>
            </a:pPr>
            <a:r>
              <a:rPr lang="en-US" sz="2000"/>
              <a:t>Lever setting blue, magenta or yellow</a:t>
            </a:r>
          </a:p>
          <a:p>
            <a:pPr>
              <a:spcBef>
                <a:spcPts val="600"/>
              </a:spcBef>
              <a:spcAft>
                <a:spcPts val="0"/>
              </a:spcAft>
            </a:pPr>
            <a:r>
              <a:rPr lang="en-US" sz="2800"/>
              <a:t>SETUP:</a:t>
            </a:r>
          </a:p>
          <a:p>
            <a:pPr marL="608965" lvl="1" indent="-243205">
              <a:spcBef>
                <a:spcPts val="600"/>
              </a:spcBef>
            </a:pPr>
            <a:r>
              <a:rPr lang="en-US" sz="2000"/>
              <a:t>Before the match starts, the team slides the lever where </a:t>
            </a:r>
            <a:br>
              <a:rPr lang="en-US" sz="2000"/>
            </a:br>
            <a:r>
              <a:rPr lang="en-US" sz="2000"/>
              <a:t>they want</a:t>
            </a:r>
          </a:p>
          <a:p>
            <a:pPr marL="608965" lvl="1" indent="-243205">
              <a:spcBef>
                <a:spcPts val="600"/>
              </a:spcBef>
            </a:pPr>
            <a:r>
              <a:rPr lang="en-US" sz="2000"/>
              <a:t>The stopper is on top of the lever</a:t>
            </a:r>
          </a:p>
          <a:p>
            <a:pPr>
              <a:spcBef>
                <a:spcPts val="600"/>
              </a:spcBef>
            </a:pPr>
            <a:r>
              <a:rPr lang="en-US" sz="2400"/>
              <a:t>DETAILS</a:t>
            </a:r>
          </a:p>
          <a:p>
            <a:pPr marL="608965" lvl="1" indent="-243205">
              <a:spcBef>
                <a:spcPts val="600"/>
              </a:spcBef>
            </a:pPr>
            <a:r>
              <a:rPr lang="en-US" sz="2000"/>
              <a:t>The setup before match start is an exception to rule R12</a:t>
            </a:r>
          </a:p>
          <a:p>
            <a:pPr marL="608965" lvl="1" indent="-243205">
              <a:spcBef>
                <a:spcPts val="600"/>
              </a:spcBef>
            </a:pPr>
            <a:r>
              <a:rPr lang="en-US" sz="2000">
                <a:latin typeface="Roboto"/>
              </a:rPr>
              <a:t>The lever setting is the color under the east face of the east green bar (wheel side)</a:t>
            </a:r>
            <a:endParaRPr lang="en-US" sz="2000"/>
          </a:p>
          <a:p>
            <a:pPr marL="365125" lvl="1" indent="0">
              <a:spcBef>
                <a:spcPts val="600"/>
              </a:spcBef>
              <a:buNone/>
            </a:pPr>
            <a:endParaRPr lang="en-US" sz="2400"/>
          </a:p>
        </p:txBody>
      </p:sp>
    </p:spTree>
    <p:extLst>
      <p:ext uri="{BB962C8B-B14F-4D97-AF65-F5344CB8AC3E}">
        <p14:creationId xmlns:p14="http://schemas.microsoft.com/office/powerpoint/2010/main" val="1065926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E6872-40FF-4147-9884-278DB713ED2D}"/>
              </a:ext>
            </a:extLst>
          </p:cNvPr>
          <p:cNvSpPr>
            <a:spLocks noGrp="1"/>
          </p:cNvSpPr>
          <p:nvPr>
            <p:ph type="title"/>
          </p:nvPr>
        </p:nvSpPr>
        <p:spPr/>
        <p:txBody>
          <a:bodyPr/>
          <a:lstStyle/>
          <a:p>
            <a:r>
              <a:rPr lang="en-US"/>
              <a:t>M14: Health Units</a:t>
            </a:r>
          </a:p>
        </p:txBody>
      </p:sp>
      <p:sp>
        <p:nvSpPr>
          <p:cNvPr id="6" name="Content Placeholder 2">
            <a:extLst>
              <a:ext uri="{FF2B5EF4-FFF2-40B4-BE49-F238E27FC236}">
                <a16:creationId xmlns:a16="http://schemas.microsoft.com/office/drawing/2014/main" id="{CD54F8BF-6AEB-4427-8133-DF4A4EDBAD7B}"/>
              </a:ext>
            </a:extLst>
          </p:cNvPr>
          <p:cNvSpPr>
            <a:spLocks noGrp="1"/>
          </p:cNvSpPr>
          <p:nvPr>
            <p:ph idx="1"/>
          </p:nvPr>
        </p:nvSpPr>
        <p:spPr>
          <a:xfrm>
            <a:off x="609600" y="2197101"/>
            <a:ext cx="11052313" cy="3964619"/>
          </a:xfrm>
        </p:spPr>
        <p:txBody>
          <a:bodyPr>
            <a:normAutofit fontScale="92500" lnSpcReduction="20000"/>
          </a:bodyPr>
          <a:lstStyle/>
          <a:p>
            <a:pPr>
              <a:spcBef>
                <a:spcPts val="600"/>
              </a:spcBef>
              <a:spcAft>
                <a:spcPts val="0"/>
              </a:spcAft>
            </a:pPr>
            <a:r>
              <a:rPr lang="en-US" sz="2800"/>
              <a:t>SCORING CONDITIONS:</a:t>
            </a:r>
          </a:p>
          <a:p>
            <a:pPr marL="365751" lvl="1" indent="0">
              <a:spcBef>
                <a:spcPts val="600"/>
              </a:spcBef>
              <a:buNone/>
            </a:pPr>
            <a:r>
              <a:rPr lang="en-US" sz="2000"/>
              <a:t>Health units are:</a:t>
            </a:r>
          </a:p>
          <a:p>
            <a:pPr lvl="1">
              <a:spcBef>
                <a:spcPts val="600"/>
              </a:spcBef>
            </a:pPr>
            <a:r>
              <a:rPr lang="en-US" sz="2000"/>
              <a:t>Touching either the RePLAY logo or the gray area around the bench</a:t>
            </a:r>
          </a:p>
          <a:p>
            <a:pPr lvl="1">
              <a:spcBef>
                <a:spcPts val="600"/>
              </a:spcBef>
            </a:pPr>
            <a:r>
              <a:rPr lang="en-US" sz="2000"/>
              <a:t>Looped over a pull-up bar post</a:t>
            </a:r>
          </a:p>
          <a:p>
            <a:pPr>
              <a:spcBef>
                <a:spcPts val="600"/>
              </a:spcBef>
              <a:spcAft>
                <a:spcPts val="0"/>
              </a:spcAft>
            </a:pPr>
            <a:r>
              <a:rPr lang="en-US" sz="2800"/>
              <a:t>SETUP:</a:t>
            </a:r>
          </a:p>
          <a:p>
            <a:pPr lvl="1">
              <a:spcBef>
                <a:spcPts val="600"/>
              </a:spcBef>
            </a:pPr>
            <a:r>
              <a:rPr lang="en-US" sz="2000"/>
              <a:t>3 in home, 1 each on dance floor, pull-up east side post, on mark south center and east center</a:t>
            </a:r>
          </a:p>
          <a:p>
            <a:pPr>
              <a:spcBef>
                <a:spcPts val="600"/>
              </a:spcBef>
            </a:pPr>
            <a:r>
              <a:rPr lang="en-US" sz="2400"/>
              <a:t>DETAILS</a:t>
            </a:r>
          </a:p>
          <a:p>
            <a:pPr lvl="1">
              <a:spcBef>
                <a:spcPts val="600"/>
              </a:spcBef>
            </a:pPr>
            <a:r>
              <a:rPr lang="en-US" sz="2000"/>
              <a:t>When looped over pull-up bar post</a:t>
            </a:r>
          </a:p>
          <a:p>
            <a:pPr lvl="2">
              <a:spcBef>
                <a:spcPts val="600"/>
              </a:spcBef>
            </a:pPr>
            <a:r>
              <a:rPr lang="en-US" sz="1733"/>
              <a:t>Maximum of 4</a:t>
            </a:r>
          </a:p>
          <a:p>
            <a:pPr lvl="2">
              <a:spcBef>
                <a:spcPts val="600"/>
              </a:spcBef>
            </a:pPr>
            <a:r>
              <a:rPr lang="en-US" sz="1733"/>
              <a:t>Not touching equipment</a:t>
            </a:r>
          </a:p>
          <a:p>
            <a:pPr lvl="1">
              <a:spcBef>
                <a:spcPts val="600"/>
              </a:spcBef>
            </a:pPr>
            <a:r>
              <a:rPr lang="en-US" sz="2000"/>
              <a:t>Keep loops mostly symmetrical and vertical</a:t>
            </a:r>
          </a:p>
          <a:p>
            <a:pPr marL="365751" lvl="1" indent="0">
              <a:spcBef>
                <a:spcPts val="600"/>
              </a:spcBef>
              <a:buNone/>
            </a:pPr>
            <a:endParaRPr lang="en-US" sz="2400"/>
          </a:p>
        </p:txBody>
      </p:sp>
      <p:pic>
        <p:nvPicPr>
          <p:cNvPr id="3" name="Picture 3" descr="A picture containing accessory, whistle, indoor, cat&#10;&#10;Description automatically generated">
            <a:extLst>
              <a:ext uri="{FF2B5EF4-FFF2-40B4-BE49-F238E27FC236}">
                <a16:creationId xmlns:a16="http://schemas.microsoft.com/office/drawing/2014/main" id="{C6F29F34-A153-41C9-BAD5-9B8810D655EB}"/>
              </a:ext>
            </a:extLst>
          </p:cNvPr>
          <p:cNvPicPr>
            <a:picLocks noChangeAspect="1"/>
          </p:cNvPicPr>
          <p:nvPr/>
        </p:nvPicPr>
        <p:blipFill>
          <a:blip r:embed="rId2"/>
          <a:stretch>
            <a:fillRect/>
          </a:stretch>
        </p:blipFill>
        <p:spPr>
          <a:xfrm>
            <a:off x="7334250" y="4429125"/>
            <a:ext cx="2095500" cy="1047750"/>
          </a:xfrm>
          <a:prstGeom prst="rect">
            <a:avLst/>
          </a:prstGeom>
        </p:spPr>
      </p:pic>
    </p:spTree>
    <p:extLst>
      <p:ext uri="{BB962C8B-B14F-4D97-AF65-F5344CB8AC3E}">
        <p14:creationId xmlns:p14="http://schemas.microsoft.com/office/powerpoint/2010/main" val="17876512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E6872-40FF-4147-9884-278DB713ED2D}"/>
              </a:ext>
            </a:extLst>
          </p:cNvPr>
          <p:cNvSpPr>
            <a:spLocks noGrp="1"/>
          </p:cNvSpPr>
          <p:nvPr>
            <p:ph type="title"/>
          </p:nvPr>
        </p:nvSpPr>
        <p:spPr/>
        <p:txBody>
          <a:bodyPr/>
          <a:lstStyle/>
          <a:p>
            <a:r>
              <a:rPr lang="en-US"/>
              <a:t>M15: Precision</a:t>
            </a:r>
          </a:p>
        </p:txBody>
      </p:sp>
      <p:sp>
        <p:nvSpPr>
          <p:cNvPr id="3" name="Content Placeholder 2">
            <a:extLst>
              <a:ext uri="{FF2B5EF4-FFF2-40B4-BE49-F238E27FC236}">
                <a16:creationId xmlns:a16="http://schemas.microsoft.com/office/drawing/2014/main" id="{48BCC59C-0827-D840-8016-26D8198772DB}"/>
              </a:ext>
            </a:extLst>
          </p:cNvPr>
          <p:cNvSpPr>
            <a:spLocks noGrp="1"/>
          </p:cNvSpPr>
          <p:nvPr>
            <p:ph idx="1"/>
          </p:nvPr>
        </p:nvSpPr>
        <p:spPr>
          <a:xfrm>
            <a:off x="609598" y="2197101"/>
            <a:ext cx="11052316" cy="3964619"/>
          </a:xfrm>
        </p:spPr>
        <p:txBody>
          <a:bodyPr>
            <a:normAutofit/>
          </a:bodyPr>
          <a:lstStyle/>
          <a:p>
            <a:r>
              <a:rPr lang="en-US"/>
              <a:t>SCORING CONDITIONS:</a:t>
            </a:r>
          </a:p>
          <a:p>
            <a:pPr lvl="1"/>
            <a:r>
              <a:rPr lang="en-US" sz="1900"/>
              <a:t>Award score for number of tokens left on the field at the end of the match</a:t>
            </a:r>
          </a:p>
          <a:p>
            <a:r>
              <a:rPr lang="en-US"/>
              <a:t>SETUP:</a:t>
            </a:r>
          </a:p>
          <a:p>
            <a:pPr lvl="1"/>
            <a:r>
              <a:rPr lang="en-US" sz="1900"/>
              <a:t>Place the 6 precision tokens in the white triangle in the south-east corner</a:t>
            </a:r>
          </a:p>
          <a:p>
            <a:r>
              <a:rPr lang="en-US"/>
              <a:t>DETAILS:</a:t>
            </a:r>
          </a:p>
          <a:p>
            <a:pPr lvl="1"/>
            <a:r>
              <a:rPr lang="en-US" sz="1900"/>
              <a:t>Remove a token</a:t>
            </a:r>
          </a:p>
          <a:p>
            <a:pPr lvl="2"/>
            <a:r>
              <a:rPr lang="en-US" sz="1933"/>
              <a:t>When the robot is interrupted while not completely in home</a:t>
            </a:r>
          </a:p>
          <a:p>
            <a:pPr lvl="2"/>
            <a:r>
              <a:rPr lang="en-US" sz="1933"/>
              <a:t>When former cargo is stranded partly outside home</a:t>
            </a:r>
          </a:p>
          <a:p>
            <a:pPr lvl="2"/>
            <a:endParaRPr lang="en-US" sz="1933"/>
          </a:p>
          <a:p>
            <a:pPr lvl="2"/>
            <a:endParaRPr lang="en-US" sz="1933"/>
          </a:p>
          <a:p>
            <a:pPr lvl="1"/>
            <a:endParaRPr lang="en-US"/>
          </a:p>
        </p:txBody>
      </p:sp>
      <p:pic>
        <p:nvPicPr>
          <p:cNvPr id="5" name="Picture 4">
            <a:extLst>
              <a:ext uri="{FF2B5EF4-FFF2-40B4-BE49-F238E27FC236}">
                <a16:creationId xmlns:a16="http://schemas.microsoft.com/office/drawing/2014/main" id="{631CEF41-8EA3-420D-9A87-23D60F76367C}"/>
              </a:ext>
            </a:extLst>
          </p:cNvPr>
          <p:cNvPicPr>
            <a:picLocks noChangeAspect="1"/>
          </p:cNvPicPr>
          <p:nvPr/>
        </p:nvPicPr>
        <p:blipFill>
          <a:blip r:embed="rId2"/>
          <a:stretch>
            <a:fillRect/>
          </a:stretch>
        </p:blipFill>
        <p:spPr>
          <a:xfrm>
            <a:off x="9631125" y="1120575"/>
            <a:ext cx="1951277" cy="1596499"/>
          </a:xfrm>
          <a:prstGeom prst="rect">
            <a:avLst/>
          </a:prstGeom>
        </p:spPr>
      </p:pic>
    </p:spTree>
    <p:extLst>
      <p:ext uri="{BB962C8B-B14F-4D97-AF65-F5344CB8AC3E}">
        <p14:creationId xmlns:p14="http://schemas.microsoft.com/office/powerpoint/2010/main" val="7143621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85E2D-06A5-4377-9782-FF392C23B9E1}"/>
              </a:ext>
            </a:extLst>
          </p:cNvPr>
          <p:cNvSpPr>
            <a:spLocks noGrp="1"/>
          </p:cNvSpPr>
          <p:nvPr>
            <p:ph type="title"/>
          </p:nvPr>
        </p:nvSpPr>
        <p:spPr/>
        <p:txBody>
          <a:bodyPr/>
          <a:lstStyle/>
          <a:p>
            <a:r>
              <a:rPr lang="en-US"/>
              <a:t>Scoresheet</a:t>
            </a:r>
          </a:p>
        </p:txBody>
      </p:sp>
      <p:pic>
        <p:nvPicPr>
          <p:cNvPr id="9" name="Content Placeholder 8">
            <a:extLst>
              <a:ext uri="{FF2B5EF4-FFF2-40B4-BE49-F238E27FC236}">
                <a16:creationId xmlns:a16="http://schemas.microsoft.com/office/drawing/2014/main" id="{5CC64504-47E9-42EC-A084-AE5ADAE9EF5B}"/>
              </a:ext>
            </a:extLst>
          </p:cNvPr>
          <p:cNvPicPr>
            <a:picLocks noGrp="1" noChangeAspect="1"/>
          </p:cNvPicPr>
          <p:nvPr>
            <p:ph idx="1"/>
          </p:nvPr>
        </p:nvPicPr>
        <p:blipFill>
          <a:blip r:embed="rId2"/>
          <a:stretch>
            <a:fillRect/>
          </a:stretch>
        </p:blipFill>
        <p:spPr>
          <a:xfrm>
            <a:off x="3561921" y="1636024"/>
            <a:ext cx="6918789" cy="5221976"/>
          </a:xfrm>
        </p:spPr>
      </p:pic>
    </p:spTree>
    <p:extLst>
      <p:ext uri="{BB962C8B-B14F-4D97-AF65-F5344CB8AC3E}">
        <p14:creationId xmlns:p14="http://schemas.microsoft.com/office/powerpoint/2010/main" val="13106998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231DD46-0296-EE47-99FE-C6C56E306C98}"/>
              </a:ext>
            </a:extLst>
          </p:cNvPr>
          <p:cNvSpPr>
            <a:spLocks noGrp="1"/>
          </p:cNvSpPr>
          <p:nvPr>
            <p:ph idx="1"/>
          </p:nvPr>
        </p:nvSpPr>
        <p:spPr/>
        <p:txBody>
          <a:bodyPr vert="horz" lIns="91440" tIns="45720" rIns="91440" bIns="45720" rtlCol="0" anchor="t">
            <a:normAutofit/>
          </a:bodyPr>
          <a:lstStyle/>
          <a:p>
            <a:pPr marL="285750" indent="-285750"/>
            <a:r>
              <a:rPr lang="en-US" sz="3200" dirty="0">
                <a:latin typeface="Roboto"/>
              </a:rPr>
              <a:t>Check with the Tournament Director or partner to understand if feedback is going to be given after practice matches.</a:t>
            </a:r>
            <a:endParaRPr lang="en-US" dirty="0"/>
          </a:p>
          <a:p>
            <a:pPr marL="285750" indent="-285750"/>
            <a:r>
              <a:rPr lang="en-US" sz="3200" dirty="0">
                <a:latin typeface="Roboto"/>
              </a:rPr>
              <a:t>Referee the video of the team's robot game in the same way you would referee any other match. But remember that you can use the Benefit of the Doubt rule if needed.</a:t>
            </a:r>
            <a:endParaRPr lang="en-US" sz="3200" dirty="0"/>
          </a:p>
          <a:p>
            <a:pPr marL="285750" indent="-285750"/>
            <a:endParaRPr lang="en-US" sz="3200"/>
          </a:p>
        </p:txBody>
      </p:sp>
      <p:sp>
        <p:nvSpPr>
          <p:cNvPr id="2" name="Title 1">
            <a:extLst>
              <a:ext uri="{FF2B5EF4-FFF2-40B4-BE49-F238E27FC236}">
                <a16:creationId xmlns:a16="http://schemas.microsoft.com/office/drawing/2014/main" id="{3CFFC5E5-1F84-CF4B-BAC0-31056AD7314B}"/>
              </a:ext>
            </a:extLst>
          </p:cNvPr>
          <p:cNvSpPr>
            <a:spLocks noGrp="1"/>
          </p:cNvSpPr>
          <p:nvPr>
            <p:ph type="title"/>
          </p:nvPr>
        </p:nvSpPr>
        <p:spPr/>
        <p:txBody>
          <a:bodyPr>
            <a:noAutofit/>
          </a:bodyPr>
          <a:lstStyle/>
          <a:p>
            <a:r>
              <a:rPr lang="en-US">
                <a:latin typeface="Roboto" panose="02000000000000000000"/>
              </a:rPr>
              <a:t>Remote matches</a:t>
            </a:r>
          </a:p>
        </p:txBody>
      </p:sp>
    </p:spTree>
    <p:extLst>
      <p:ext uri="{BB962C8B-B14F-4D97-AF65-F5344CB8AC3E}">
        <p14:creationId xmlns:p14="http://schemas.microsoft.com/office/powerpoint/2010/main" val="29581058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231DD46-0296-EE47-99FE-C6C56E306C98}"/>
              </a:ext>
            </a:extLst>
          </p:cNvPr>
          <p:cNvSpPr>
            <a:spLocks noGrp="1"/>
          </p:cNvSpPr>
          <p:nvPr>
            <p:ph idx="1"/>
          </p:nvPr>
        </p:nvSpPr>
        <p:spPr/>
        <p:txBody>
          <a:bodyPr>
            <a:normAutofit/>
          </a:bodyPr>
          <a:lstStyle/>
          <a:p>
            <a:pPr marL="457200" lvl="1" indent="0">
              <a:buNone/>
            </a:pPr>
            <a:endParaRPr lang="en-US" sz="1800"/>
          </a:p>
          <a:p>
            <a:pPr marL="0" indent="0">
              <a:buNone/>
            </a:pPr>
            <a:endParaRPr lang="en-US"/>
          </a:p>
          <a:p>
            <a:pPr>
              <a:buFont typeface="Wingdings" pitchFamily="2" charset="2"/>
              <a:buChar char="q"/>
            </a:pPr>
            <a:endParaRPr lang="en-US"/>
          </a:p>
        </p:txBody>
      </p:sp>
      <p:sp>
        <p:nvSpPr>
          <p:cNvPr id="2" name="Title 1">
            <a:extLst>
              <a:ext uri="{FF2B5EF4-FFF2-40B4-BE49-F238E27FC236}">
                <a16:creationId xmlns:a16="http://schemas.microsoft.com/office/drawing/2014/main" id="{3CFFC5E5-1F84-CF4B-BAC0-31056AD7314B}"/>
              </a:ext>
            </a:extLst>
          </p:cNvPr>
          <p:cNvSpPr>
            <a:spLocks noGrp="1"/>
          </p:cNvSpPr>
          <p:nvPr>
            <p:ph type="title"/>
          </p:nvPr>
        </p:nvSpPr>
        <p:spPr/>
        <p:txBody>
          <a:bodyPr>
            <a:noAutofit/>
          </a:bodyPr>
          <a:lstStyle/>
          <a:p>
            <a:pPr algn="ctr"/>
            <a:r>
              <a:rPr lang="en-US" b="0" i="0" u="none" strike="noStrike">
                <a:solidFill>
                  <a:srgbClr val="428BCA"/>
                </a:solidFill>
                <a:effectLst/>
                <a:latin typeface="Roboto" panose="02000000000000000000"/>
                <a:hlinkClick r:id="rId4"/>
              </a:rPr>
              <a:t>RePLAY Robot Game Missions Video</a:t>
            </a:r>
            <a:endParaRPr lang="en-US" b="0" i="0">
              <a:solidFill>
                <a:srgbClr val="333333"/>
              </a:solidFill>
              <a:effectLst/>
              <a:latin typeface="Roboto" panose="02000000000000000000"/>
            </a:endParaRPr>
          </a:p>
        </p:txBody>
      </p:sp>
      <p:pic>
        <p:nvPicPr>
          <p:cNvPr id="4" name="Online Media 3">
            <a:hlinkClick r:id="" action="ppaction://media"/>
            <a:extLst>
              <a:ext uri="{FF2B5EF4-FFF2-40B4-BE49-F238E27FC236}">
                <a16:creationId xmlns:a16="http://schemas.microsoft.com/office/drawing/2014/main" id="{2B36032C-09D3-4C7C-B6C0-44AB0847D4BE}"/>
              </a:ext>
            </a:extLst>
          </p:cNvPr>
          <p:cNvPicPr>
            <a:picLocks noRot="1" noChangeAspect="1"/>
          </p:cNvPicPr>
          <p:nvPr>
            <a:videoFile r:link="rId1"/>
          </p:nvPr>
        </p:nvPicPr>
        <p:blipFill>
          <a:blip r:embed="rId5"/>
          <a:srcRect/>
          <a:stretch/>
        </p:blipFill>
        <p:spPr>
          <a:xfrm>
            <a:off x="1933302" y="2196364"/>
            <a:ext cx="8325395" cy="4353517"/>
          </a:xfrm>
          <a:prstGeom prst="rect">
            <a:avLst/>
          </a:prstGeom>
        </p:spPr>
      </p:pic>
    </p:spTree>
    <p:extLst>
      <p:ext uri="{BB962C8B-B14F-4D97-AF65-F5344CB8AC3E}">
        <p14:creationId xmlns:p14="http://schemas.microsoft.com/office/powerpoint/2010/main" val="283349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231DD46-0296-EE47-99FE-C6C56E306C98}"/>
              </a:ext>
            </a:extLst>
          </p:cNvPr>
          <p:cNvSpPr>
            <a:spLocks noGrp="1"/>
          </p:cNvSpPr>
          <p:nvPr>
            <p:ph idx="1"/>
          </p:nvPr>
        </p:nvSpPr>
        <p:spPr/>
        <p:txBody>
          <a:bodyPr>
            <a:normAutofit/>
          </a:bodyPr>
          <a:lstStyle/>
          <a:p>
            <a:pPr marL="457200" lvl="1" indent="0">
              <a:buNone/>
            </a:pPr>
            <a:endParaRPr lang="en-US" sz="1800"/>
          </a:p>
          <a:p>
            <a:pPr marL="0" indent="0">
              <a:buNone/>
            </a:pPr>
            <a:endParaRPr lang="en-US"/>
          </a:p>
          <a:p>
            <a:pPr>
              <a:buFont typeface="Wingdings" pitchFamily="2" charset="2"/>
              <a:buChar char="q"/>
            </a:pPr>
            <a:endParaRPr lang="en-US"/>
          </a:p>
        </p:txBody>
      </p:sp>
      <p:sp>
        <p:nvSpPr>
          <p:cNvPr id="2" name="Title 1">
            <a:extLst>
              <a:ext uri="{FF2B5EF4-FFF2-40B4-BE49-F238E27FC236}">
                <a16:creationId xmlns:a16="http://schemas.microsoft.com/office/drawing/2014/main" id="{3CFFC5E5-1F84-CF4B-BAC0-31056AD7314B}"/>
              </a:ext>
            </a:extLst>
          </p:cNvPr>
          <p:cNvSpPr>
            <a:spLocks noGrp="1"/>
          </p:cNvSpPr>
          <p:nvPr>
            <p:ph type="title"/>
          </p:nvPr>
        </p:nvSpPr>
        <p:spPr/>
        <p:txBody>
          <a:bodyPr>
            <a:noAutofit/>
          </a:bodyPr>
          <a:lstStyle/>
          <a:p>
            <a:r>
              <a:rPr lang="en-US">
                <a:latin typeface="New Athletic M54" panose="02000500000000000000" pitchFamily="2" charset="77"/>
              </a:rPr>
              <a:t>Questions?</a:t>
            </a:r>
          </a:p>
        </p:txBody>
      </p:sp>
      <p:pic>
        <p:nvPicPr>
          <p:cNvPr id="10" name="Picture 9">
            <a:extLst>
              <a:ext uri="{FF2B5EF4-FFF2-40B4-BE49-F238E27FC236}">
                <a16:creationId xmlns:a16="http://schemas.microsoft.com/office/drawing/2014/main" id="{80A918B6-459F-1F4C-B733-DA2B1463821C}"/>
              </a:ext>
            </a:extLst>
          </p:cNvPr>
          <p:cNvPicPr>
            <a:picLocks noChangeAspect="1"/>
          </p:cNvPicPr>
          <p:nvPr/>
        </p:nvPicPr>
        <p:blipFill>
          <a:blip r:embed="rId3"/>
          <a:stretch>
            <a:fillRect/>
          </a:stretch>
        </p:blipFill>
        <p:spPr>
          <a:xfrm>
            <a:off x="1344858" y="2663262"/>
            <a:ext cx="8890000" cy="3632200"/>
          </a:xfrm>
          <a:prstGeom prst="rect">
            <a:avLst/>
          </a:prstGeom>
        </p:spPr>
      </p:pic>
    </p:spTree>
    <p:extLst>
      <p:ext uri="{BB962C8B-B14F-4D97-AF65-F5344CB8AC3E}">
        <p14:creationId xmlns:p14="http://schemas.microsoft.com/office/powerpoint/2010/main" val="989956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67D3CC9-FC46-4F3C-A0FE-364EB1415943}"/>
              </a:ext>
            </a:extLst>
          </p:cNvPr>
          <p:cNvSpPr>
            <a:spLocks noGrp="1"/>
          </p:cNvSpPr>
          <p:nvPr>
            <p:ph idx="1"/>
          </p:nvPr>
        </p:nvSpPr>
        <p:spPr/>
        <p:txBody>
          <a:bodyPr/>
          <a:lstStyle/>
          <a:p>
            <a:pPr marL="514350" indent="-514350">
              <a:buFont typeface="+mj-lt"/>
              <a:buAutoNum type="arabicPeriod"/>
            </a:pPr>
            <a:r>
              <a:rPr lang="en-US">
                <a:latin typeface="Roboto"/>
              </a:rPr>
              <a:t>Equipment inspection with team and referee</a:t>
            </a:r>
          </a:p>
          <a:p>
            <a:pPr marL="514350" indent="-514350">
              <a:buFont typeface="+mj-lt"/>
              <a:buAutoNum type="arabicPeriod"/>
            </a:pPr>
            <a:r>
              <a:rPr lang="en-US">
                <a:latin typeface="Roboto"/>
              </a:rPr>
              <a:t>Team prepares robot for first launch</a:t>
            </a:r>
          </a:p>
          <a:p>
            <a:pPr marL="514350" indent="-514350">
              <a:buFont typeface="+mj-lt"/>
              <a:buAutoNum type="arabicPeriod"/>
            </a:pPr>
            <a:r>
              <a:rPr lang="en-US">
                <a:latin typeface="Roboto"/>
              </a:rPr>
              <a:t>Wait for signal to start, then team runs their match</a:t>
            </a:r>
          </a:p>
          <a:p>
            <a:pPr marL="514350" indent="-514350">
              <a:buFont typeface="+mj-lt"/>
              <a:buAutoNum type="arabicPeriod"/>
            </a:pPr>
            <a:r>
              <a:rPr lang="en-US">
                <a:latin typeface="Roboto"/>
              </a:rPr>
              <a:t>At end of match, no one touches anything (except to halt the robot) and fill out scoresheet</a:t>
            </a:r>
          </a:p>
          <a:p>
            <a:pPr marL="514350" indent="-514350">
              <a:buFont typeface="+mj-lt"/>
              <a:buAutoNum type="arabicPeriod"/>
            </a:pPr>
            <a:r>
              <a:rPr lang="en-US">
                <a:latin typeface="Roboto"/>
              </a:rPr>
              <a:t>Scoring program is used to calculate the match score</a:t>
            </a:r>
          </a:p>
        </p:txBody>
      </p:sp>
      <p:sp>
        <p:nvSpPr>
          <p:cNvPr id="2" name="Title 1">
            <a:extLst>
              <a:ext uri="{FF2B5EF4-FFF2-40B4-BE49-F238E27FC236}">
                <a16:creationId xmlns:a16="http://schemas.microsoft.com/office/drawing/2014/main" id="{3CFFC5E5-1F84-CF4B-BAC0-31056AD7314B}"/>
              </a:ext>
            </a:extLst>
          </p:cNvPr>
          <p:cNvSpPr>
            <a:spLocks noGrp="1"/>
          </p:cNvSpPr>
          <p:nvPr>
            <p:ph type="title"/>
          </p:nvPr>
        </p:nvSpPr>
        <p:spPr/>
        <p:txBody>
          <a:bodyPr>
            <a:noAutofit/>
          </a:bodyPr>
          <a:lstStyle/>
          <a:p>
            <a:r>
              <a:rPr lang="en-US">
                <a:latin typeface="New Athletic M54" panose="02000500000000000000" pitchFamily="2" charset="77"/>
              </a:rPr>
              <a:t>What happens in a match?</a:t>
            </a:r>
          </a:p>
        </p:txBody>
      </p:sp>
    </p:spTree>
    <p:extLst>
      <p:ext uri="{BB962C8B-B14F-4D97-AF65-F5344CB8AC3E}">
        <p14:creationId xmlns:p14="http://schemas.microsoft.com/office/powerpoint/2010/main" val="4129298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p:cNvSpPr>
          <p:nvPr>
            <p:ph type="title"/>
          </p:nvPr>
        </p:nvSpPr>
        <p:spPr>
          <a:xfrm>
            <a:off x="609597" y="1266570"/>
            <a:ext cx="11052315" cy="738908"/>
          </a:xfrm>
        </p:spPr>
        <p:txBody>
          <a:bodyPr/>
          <a:lstStyle/>
          <a:p>
            <a:r>
              <a:rPr lang="en-US">
                <a:latin typeface="Roboto" panose="02000000000000000000"/>
              </a:rPr>
              <a:t>Table Referee Role</a:t>
            </a:r>
          </a:p>
        </p:txBody>
      </p:sp>
      <p:sp>
        <p:nvSpPr>
          <p:cNvPr id="43011" name="Rectangle 3"/>
          <p:cNvSpPr>
            <a:spLocks noGrp="1"/>
          </p:cNvSpPr>
          <p:nvPr>
            <p:ph idx="1"/>
          </p:nvPr>
        </p:nvSpPr>
        <p:spPr/>
        <p:txBody>
          <a:bodyPr vert="horz" lIns="91440" tIns="45720" rIns="91440" bIns="45720" rtlCol="0" anchor="t">
            <a:normAutofit/>
          </a:bodyPr>
          <a:lstStyle/>
          <a:p>
            <a:r>
              <a:rPr lang="en-US" sz="2400">
                <a:latin typeface="Roboto" panose="02000000000000000000"/>
              </a:rPr>
              <a:t>Learn and Practice!</a:t>
            </a:r>
          </a:p>
          <a:p>
            <a:r>
              <a:rPr lang="en-US" sz="2400">
                <a:latin typeface="Roboto" panose="02000000000000000000"/>
              </a:rPr>
              <a:t>Reset and inspect the Field</a:t>
            </a:r>
          </a:p>
          <a:p>
            <a:r>
              <a:rPr lang="en-US" sz="2400">
                <a:latin typeface="Roboto" panose="02000000000000000000"/>
              </a:rPr>
              <a:t>Put the children at ease</a:t>
            </a:r>
          </a:p>
          <a:p>
            <a:r>
              <a:rPr lang="en-US" sz="2400">
                <a:latin typeface="Roboto" panose="02000000000000000000"/>
              </a:rPr>
              <a:t>Govern the Action</a:t>
            </a:r>
          </a:p>
          <a:p>
            <a:r>
              <a:rPr lang="en-US" sz="2400">
                <a:latin typeface="Roboto" panose="02000000000000000000"/>
              </a:rPr>
              <a:t>Make Judgment Calls</a:t>
            </a:r>
          </a:p>
          <a:p>
            <a:r>
              <a:rPr lang="en-US" sz="2400">
                <a:latin typeface="Roboto" panose="02000000000000000000"/>
              </a:rPr>
              <a:t>Record Performance</a:t>
            </a:r>
          </a:p>
          <a:p>
            <a:pPr>
              <a:buFont typeface="Arial" charset="0"/>
              <a:buNone/>
            </a:pPr>
            <a:endParaRPr lang="en-US" sz="2400" b="1">
              <a:latin typeface="Roboto" panose="02000000000000000000"/>
            </a:endParaRPr>
          </a:p>
        </p:txBody>
      </p:sp>
    </p:spTree>
    <p:extLst>
      <p:ext uri="{BB962C8B-B14F-4D97-AF65-F5344CB8AC3E}">
        <p14:creationId xmlns:p14="http://schemas.microsoft.com/office/powerpoint/2010/main" val="3278638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p:cNvSpPr>
          <p:nvPr>
            <p:ph type="title"/>
          </p:nvPr>
        </p:nvSpPr>
        <p:spPr>
          <a:xfrm>
            <a:off x="609597" y="1266570"/>
            <a:ext cx="11052315" cy="738908"/>
          </a:xfrm>
        </p:spPr>
        <p:txBody>
          <a:bodyPr/>
          <a:lstStyle/>
          <a:p>
            <a:r>
              <a:rPr lang="en-US">
                <a:latin typeface="Roboto" panose="02000000000000000000"/>
              </a:rPr>
              <a:t>Learn and Practice</a:t>
            </a:r>
          </a:p>
        </p:txBody>
      </p:sp>
      <p:sp>
        <p:nvSpPr>
          <p:cNvPr id="44035" name="Rectangle 3"/>
          <p:cNvSpPr>
            <a:spLocks noGrp="1"/>
          </p:cNvSpPr>
          <p:nvPr>
            <p:ph idx="1"/>
          </p:nvPr>
        </p:nvSpPr>
        <p:spPr/>
        <p:txBody>
          <a:bodyPr/>
          <a:lstStyle/>
          <a:p>
            <a:r>
              <a:rPr lang="en-US">
                <a:latin typeface="Roboto" panose="02000000000000000000"/>
              </a:rPr>
              <a:t>If the tournament schedule permits, referees should try to visit the pit area and watch teams at the practice tables</a:t>
            </a:r>
          </a:p>
          <a:p>
            <a:r>
              <a:rPr lang="en-US">
                <a:latin typeface="Roboto" panose="02000000000000000000"/>
              </a:rPr>
              <a:t>Team members will have questions, and you can see any unusual strategies that you might want to alert the rest of the refs about</a:t>
            </a:r>
          </a:p>
          <a:p>
            <a:r>
              <a:rPr lang="en-US">
                <a:latin typeface="Roboto" panose="02000000000000000000"/>
              </a:rPr>
              <a:t>Focus on: Updates, Rules, Missions</a:t>
            </a:r>
          </a:p>
        </p:txBody>
      </p:sp>
    </p:spTree>
    <p:extLst>
      <p:ext uri="{BB962C8B-B14F-4D97-AF65-F5344CB8AC3E}">
        <p14:creationId xmlns:p14="http://schemas.microsoft.com/office/powerpoint/2010/main" val="1712330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p:cNvSpPr>
          <p:nvPr>
            <p:ph type="title"/>
          </p:nvPr>
        </p:nvSpPr>
        <p:spPr>
          <a:xfrm>
            <a:off x="609597" y="1266570"/>
            <a:ext cx="11052315" cy="738908"/>
          </a:xfrm>
        </p:spPr>
        <p:txBody>
          <a:bodyPr/>
          <a:lstStyle/>
          <a:p>
            <a:r>
              <a:rPr lang="en-US">
                <a:latin typeface="Roboto" panose="02000000000000000000"/>
              </a:rPr>
              <a:t>Reset and Inspect the Field</a:t>
            </a:r>
          </a:p>
        </p:txBody>
      </p:sp>
      <p:sp>
        <p:nvSpPr>
          <p:cNvPr id="46083" name="Rectangle 3"/>
          <p:cNvSpPr>
            <a:spLocks noGrp="1"/>
          </p:cNvSpPr>
          <p:nvPr>
            <p:ph idx="1"/>
          </p:nvPr>
        </p:nvSpPr>
        <p:spPr/>
        <p:txBody>
          <a:bodyPr/>
          <a:lstStyle/>
          <a:p>
            <a:r>
              <a:rPr lang="en-US">
                <a:latin typeface="Roboto" panose="02000000000000000000"/>
              </a:rPr>
              <a:t>You may have a Table Setter/Referee Assistant to help you reset the field between matches, but the ref is responsible for the condition of the field</a:t>
            </a:r>
          </a:p>
          <a:p>
            <a:r>
              <a:rPr lang="en-US">
                <a:latin typeface="Roboto" panose="02000000000000000000"/>
              </a:rPr>
              <a:t>If there are any errors or possible errors seen during the match, the team gets the Benefit of the Doubt, and any points associated</a:t>
            </a:r>
          </a:p>
          <a:p>
            <a:r>
              <a:rPr lang="en-US">
                <a:latin typeface="Roboto" panose="02000000000000000000"/>
              </a:rPr>
              <a:t>Focus on Field Setup and Missions</a:t>
            </a:r>
          </a:p>
        </p:txBody>
      </p:sp>
    </p:spTree>
    <p:extLst>
      <p:ext uri="{BB962C8B-B14F-4D97-AF65-F5344CB8AC3E}">
        <p14:creationId xmlns:p14="http://schemas.microsoft.com/office/powerpoint/2010/main" val="1198379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p:nvPr>
        </p:nvSpPr>
        <p:spPr>
          <a:xfrm>
            <a:off x="609597" y="1266570"/>
            <a:ext cx="11052315" cy="738908"/>
          </a:xfrm>
        </p:spPr>
        <p:txBody>
          <a:bodyPr/>
          <a:lstStyle/>
          <a:p>
            <a:r>
              <a:rPr lang="en-US">
                <a:latin typeface="Roboto" panose="02000000000000000000"/>
              </a:rPr>
              <a:t>Put the children at ease</a:t>
            </a:r>
            <a:endParaRPr lang="en-US"/>
          </a:p>
        </p:txBody>
      </p:sp>
      <p:sp>
        <p:nvSpPr>
          <p:cNvPr id="47107" name="Rectangle 3"/>
          <p:cNvSpPr>
            <a:spLocks noGrp="1"/>
          </p:cNvSpPr>
          <p:nvPr>
            <p:ph idx="1"/>
          </p:nvPr>
        </p:nvSpPr>
        <p:spPr/>
        <p:txBody>
          <a:bodyPr vert="horz" lIns="91440" tIns="45720" rIns="91440" bIns="45720" rtlCol="0" anchor="t">
            <a:normAutofit/>
          </a:bodyPr>
          <a:lstStyle/>
          <a:p>
            <a:pPr marL="608965" lvl="1" indent="-243205"/>
            <a:r>
              <a:rPr lang="en-US">
                <a:latin typeface="Roboto" panose="02000000000000000000"/>
              </a:rPr>
              <a:t>They will be nervous, especially in the first round</a:t>
            </a:r>
            <a:endParaRPr lang="en-US"/>
          </a:p>
          <a:p>
            <a:pPr marL="608965" lvl="1" indent="-243205"/>
            <a:r>
              <a:rPr lang="en-US">
                <a:latin typeface="Roboto" panose="02000000000000000000"/>
              </a:rPr>
              <a:t>Calm and reassure</a:t>
            </a:r>
            <a:endParaRPr lang="en-US"/>
          </a:p>
          <a:p>
            <a:pPr marL="1523365" lvl="2" indent="-304165">
              <a:buFont typeface="Arial" charset="0"/>
              <a:buNone/>
            </a:pPr>
            <a:r>
              <a:rPr lang="en-US">
                <a:latin typeface="Roboto" panose="02000000000000000000"/>
              </a:rPr>
              <a:t>“What does your robot do first?” “What’s really cool?”</a:t>
            </a:r>
            <a:endParaRPr lang="en-US"/>
          </a:p>
          <a:p>
            <a:pPr marL="1523365" lvl="2" indent="-304165">
              <a:buFont typeface="Arial" charset="0"/>
              <a:buNone/>
            </a:pPr>
            <a:r>
              <a:rPr lang="en-US">
                <a:latin typeface="Roboto" panose="02000000000000000000"/>
              </a:rPr>
              <a:t>“Does your robot have a name?”  “Favorite mission?”</a:t>
            </a:r>
            <a:endParaRPr lang="en-US"/>
          </a:p>
          <a:p>
            <a:pPr marL="608965" lvl="1" indent="-243205"/>
            <a:r>
              <a:rPr lang="en-US">
                <a:latin typeface="Roboto" panose="02000000000000000000"/>
              </a:rPr>
              <a:t>Joke, wear funny hats</a:t>
            </a:r>
            <a:endParaRPr lang="en-US"/>
          </a:p>
          <a:p>
            <a:pPr marL="608965" lvl="1" indent="-243205"/>
            <a:r>
              <a:rPr lang="en-US">
                <a:latin typeface="Roboto" panose="02000000000000000000"/>
              </a:rPr>
              <a:t>Get down to their level</a:t>
            </a:r>
            <a:endParaRPr lang="en-US"/>
          </a:p>
        </p:txBody>
      </p:sp>
    </p:spTree>
    <p:extLst>
      <p:ext uri="{BB962C8B-B14F-4D97-AF65-F5344CB8AC3E}">
        <p14:creationId xmlns:p14="http://schemas.microsoft.com/office/powerpoint/2010/main" val="1932795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p:cNvSpPr>
          <p:nvPr>
            <p:ph type="title"/>
          </p:nvPr>
        </p:nvSpPr>
        <p:spPr>
          <a:xfrm>
            <a:off x="609597" y="1266570"/>
            <a:ext cx="11052315" cy="738908"/>
          </a:xfrm>
        </p:spPr>
        <p:txBody>
          <a:bodyPr/>
          <a:lstStyle/>
          <a:p>
            <a:r>
              <a:rPr lang="en-US">
                <a:latin typeface="Calibri" charset="0"/>
              </a:rPr>
              <a:t>Govern the Action</a:t>
            </a:r>
          </a:p>
        </p:txBody>
      </p:sp>
      <p:sp>
        <p:nvSpPr>
          <p:cNvPr id="48131" name="Rectangle 3"/>
          <p:cNvSpPr>
            <a:spLocks noGrp="1"/>
          </p:cNvSpPr>
          <p:nvPr>
            <p:ph idx="1"/>
          </p:nvPr>
        </p:nvSpPr>
        <p:spPr/>
        <p:txBody>
          <a:bodyPr>
            <a:normAutofit fontScale="70000" lnSpcReduction="20000"/>
          </a:bodyPr>
          <a:lstStyle/>
          <a:p>
            <a:pPr>
              <a:lnSpc>
                <a:spcPct val="90000"/>
              </a:lnSpc>
            </a:pPr>
            <a:r>
              <a:rPr lang="en-US">
                <a:latin typeface="Calibri" charset="0"/>
              </a:rPr>
              <a:t>Allow or Not Allow action</a:t>
            </a:r>
          </a:p>
          <a:p>
            <a:pPr lvl="1">
              <a:lnSpc>
                <a:spcPct val="90000"/>
              </a:lnSpc>
            </a:pPr>
            <a:r>
              <a:rPr lang="en-US">
                <a:latin typeface="Calibri" charset="0"/>
              </a:rPr>
              <a:t>There is no unfairness or cheating</a:t>
            </a:r>
          </a:p>
          <a:p>
            <a:pPr lvl="1">
              <a:lnSpc>
                <a:spcPct val="90000"/>
              </a:lnSpc>
            </a:pPr>
            <a:r>
              <a:rPr lang="en-US">
                <a:latin typeface="Calibri" charset="0"/>
              </a:rPr>
              <a:t>There is only allowable (let it happen) and not allowable (try to correct it)</a:t>
            </a:r>
          </a:p>
          <a:p>
            <a:pPr lvl="1">
              <a:lnSpc>
                <a:spcPct val="90000"/>
              </a:lnSpc>
            </a:pPr>
            <a:r>
              <a:rPr lang="en-US">
                <a:latin typeface="Calibri" charset="0"/>
              </a:rPr>
              <a:t>No penalties—except as described in the rules (R16, R19/Missions) + consequences (R12, R21, etc.)</a:t>
            </a:r>
          </a:p>
          <a:p>
            <a:pPr lvl="1">
              <a:lnSpc>
                <a:spcPct val="90000"/>
              </a:lnSpc>
            </a:pPr>
            <a:r>
              <a:rPr lang="en-US">
                <a:latin typeface="Calibri" charset="0"/>
              </a:rPr>
              <a:t>No do-overs for allowable action (R12, R21)</a:t>
            </a:r>
          </a:p>
          <a:p>
            <a:pPr lvl="1">
              <a:lnSpc>
                <a:spcPct val="90000"/>
              </a:lnSpc>
            </a:pPr>
            <a:r>
              <a:rPr lang="en-US">
                <a:latin typeface="Calibri" charset="0"/>
              </a:rPr>
              <a:t>Remind the team if something isn’t allowable</a:t>
            </a:r>
          </a:p>
          <a:p>
            <a:pPr lvl="1">
              <a:lnSpc>
                <a:spcPct val="90000"/>
              </a:lnSpc>
            </a:pPr>
            <a:endParaRPr lang="en-US">
              <a:latin typeface="Calibri" charset="0"/>
            </a:endParaRPr>
          </a:p>
          <a:p>
            <a:pPr lvl="1">
              <a:lnSpc>
                <a:spcPct val="90000"/>
              </a:lnSpc>
            </a:pPr>
            <a:r>
              <a:rPr lang="en-US">
                <a:latin typeface="Calibri" charset="0"/>
              </a:rPr>
              <a:t>Two team members at the table at one time (R08)</a:t>
            </a:r>
          </a:p>
          <a:p>
            <a:pPr lvl="2">
              <a:lnSpc>
                <a:spcPct val="90000"/>
              </a:lnSpc>
            </a:pPr>
            <a:r>
              <a:rPr lang="en-US">
                <a:latin typeface="Calibri" charset="0"/>
              </a:rPr>
              <a:t>Others may swap in at any time.</a:t>
            </a:r>
          </a:p>
          <a:p>
            <a:pPr lvl="2">
              <a:lnSpc>
                <a:spcPct val="90000"/>
              </a:lnSpc>
            </a:pPr>
            <a:r>
              <a:rPr lang="en-US">
                <a:latin typeface="Calibri" charset="0"/>
              </a:rPr>
              <a:t>Exception:  major emergency repair</a:t>
            </a:r>
          </a:p>
        </p:txBody>
      </p:sp>
    </p:spTree>
    <p:extLst>
      <p:ext uri="{BB962C8B-B14F-4D97-AF65-F5344CB8AC3E}">
        <p14:creationId xmlns:p14="http://schemas.microsoft.com/office/powerpoint/2010/main" val="308507995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8A73DA0D93C70E469687459B42C41820" ma:contentTypeVersion="15" ma:contentTypeDescription="Opret et nyt dokument." ma:contentTypeScope="" ma:versionID="9505acf1099b4eaaab85e90a299cc543">
  <xsd:schema xmlns:xsd="http://www.w3.org/2001/XMLSchema" xmlns:xs="http://www.w3.org/2001/XMLSchema" xmlns:p="http://schemas.microsoft.com/office/2006/metadata/properties" xmlns:ns1="http://schemas.microsoft.com/sharepoint/v3" xmlns:ns3="ee0e92b8-bd70-4f37-9e81-1027188e8063" xmlns:ns4="786dcc1c-80e9-4db1-a0f6-c79c57472057" targetNamespace="http://schemas.microsoft.com/office/2006/metadata/properties" ma:root="true" ma:fieldsID="391d1afea9dd047ae85eefb4677b080f" ns1:_="" ns3:_="" ns4:_="">
    <xsd:import namespace="http://schemas.microsoft.com/sharepoint/v3"/>
    <xsd:import namespace="ee0e92b8-bd70-4f37-9e81-1027188e8063"/>
    <xsd:import namespace="786dcc1c-80e9-4db1-a0f6-c79c5747205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ServiceLocation" minOccurs="0"/>
                <xsd:element ref="ns3:MediaServiceAutoKeyPoints" minOccurs="0"/>
                <xsd:element ref="ns3: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Egenskaber for Unified Compliance Policy" ma:hidden="true" ma:internalName="_ip_UnifiedCompliancePolicyProperties">
      <xsd:simpleType>
        <xsd:restriction base="dms:Note"/>
      </xsd:simpleType>
    </xsd:element>
    <xsd:element name="_ip_UnifiedCompliancePolicyUIAction" ma:index="22" nillable="true" ma:displayName="Handling for Unified Compliance Policy-grænseflade"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e0e92b8-bd70-4f37-9e81-1027188e80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86dcc1c-80e9-4db1-a0f6-c79c57472057" elementFormDefault="qualified">
    <xsd:import namespace="http://schemas.microsoft.com/office/2006/documentManagement/types"/>
    <xsd:import namespace="http://schemas.microsoft.com/office/infopath/2007/PartnerControls"/>
    <xsd:element name="SharedWithUsers" ma:index="15"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t med detaljer" ma:internalName="SharedWithDetails" ma:readOnly="true">
      <xsd:simpleType>
        <xsd:restriction base="dms:Note">
          <xsd:maxLength value="255"/>
        </xsd:restriction>
      </xsd:simpleType>
    </xsd:element>
    <xsd:element name="SharingHintHash" ma:index="17" nillable="true" ma:displayName="Hashværdi for deling"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AC769219-82DE-4CF8-BA91-EBE98B0678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e0e92b8-bd70-4f37-9e81-1027188e8063"/>
    <ds:schemaRef ds:uri="786dcc1c-80e9-4db1-a0f6-c79c574720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61A3531-4C55-44E7-8C32-BA7FD417D9F3}">
  <ds:schemaRefs>
    <ds:schemaRef ds:uri="http://schemas.microsoft.com/sharepoint/v3/contenttype/forms"/>
  </ds:schemaRefs>
</ds:datastoreItem>
</file>

<file path=customXml/itemProps3.xml><?xml version="1.0" encoding="utf-8"?>
<ds:datastoreItem xmlns:ds="http://schemas.openxmlformats.org/officeDocument/2006/customXml" ds:itemID="{1C55D98C-B717-4AAB-B3D2-4C9C7641314B}">
  <ds:schemaRefs>
    <ds:schemaRef ds:uri="http://schemas.microsoft.com/office/2006/documentManagement/types"/>
    <ds:schemaRef ds:uri="http://purl.org/dc/elements/1.1/"/>
    <ds:schemaRef ds:uri="http://purl.org/dc/dcmitype/"/>
    <ds:schemaRef ds:uri="ee0e92b8-bd70-4f37-9e81-1027188e8063"/>
    <ds:schemaRef ds:uri="786dcc1c-80e9-4db1-a0f6-c79c57472057"/>
    <ds:schemaRef ds:uri="http://purl.org/dc/terms/"/>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0</TotalTime>
  <Words>1858</Words>
  <Application>Microsoft Office PowerPoint</Application>
  <PresentationFormat>Widescreen</PresentationFormat>
  <Paragraphs>314</Paragraphs>
  <Slides>36</Slides>
  <Notes>17</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36</vt:i4>
      </vt:variant>
    </vt:vector>
  </HeadingPairs>
  <TitlesOfParts>
    <vt:vector size="44" baseType="lpstr">
      <vt:lpstr>Helvetica Neue</vt:lpstr>
      <vt:lpstr>New Athletic M54</vt:lpstr>
      <vt:lpstr>Roboto</vt:lpstr>
      <vt:lpstr>Arial</vt:lpstr>
      <vt:lpstr>Calibri</vt:lpstr>
      <vt:lpstr>Wingdings</vt:lpstr>
      <vt:lpstr>1_Essential</vt:lpstr>
      <vt:lpstr>1_Office Theme</vt:lpstr>
      <vt:lpstr>PowerPoint Presentation</vt:lpstr>
      <vt:lpstr>Refereeing the Robot Game</vt:lpstr>
      <vt:lpstr>Tournament Goal</vt:lpstr>
      <vt:lpstr>What happens in a match?</vt:lpstr>
      <vt:lpstr>Table Referee Role</vt:lpstr>
      <vt:lpstr>Learn and Practice</vt:lpstr>
      <vt:lpstr>Reset and Inspect the Field</vt:lpstr>
      <vt:lpstr>Put the children at ease</vt:lpstr>
      <vt:lpstr>Govern the Action</vt:lpstr>
      <vt:lpstr>Govern the Action</vt:lpstr>
      <vt:lpstr>Govern the Action</vt:lpstr>
      <vt:lpstr>Govern the Action</vt:lpstr>
      <vt:lpstr>Govern the Action</vt:lpstr>
      <vt:lpstr>Govern the Action</vt:lpstr>
      <vt:lpstr>Govern the Action</vt:lpstr>
      <vt:lpstr> RePLAY Robot Game</vt:lpstr>
      <vt:lpstr>PowerPoint Presentation</vt:lpstr>
      <vt:lpstr>M00: Equipment Inspection Bonus</vt:lpstr>
      <vt:lpstr>M01: Innovation Project</vt:lpstr>
      <vt:lpstr>M02: Step Counter</vt:lpstr>
      <vt:lpstr>M04: Bench</vt:lpstr>
      <vt:lpstr>M05: Basketball</vt:lpstr>
      <vt:lpstr>M06: Pull-Up Bar</vt:lpstr>
      <vt:lpstr>M07: Robot Dance</vt:lpstr>
      <vt:lpstr>M08: Boccia</vt:lpstr>
      <vt:lpstr>M09: Tire Flip</vt:lpstr>
      <vt:lpstr>M10: Cell Phone</vt:lpstr>
      <vt:lpstr>M11: Treadmill</vt:lpstr>
      <vt:lpstr>M12: Row Machine</vt:lpstr>
      <vt:lpstr>M13: Weight Machine</vt:lpstr>
      <vt:lpstr>M14: Health Units</vt:lpstr>
      <vt:lpstr>M15: Precision</vt:lpstr>
      <vt:lpstr>Scoresheet</vt:lpstr>
      <vt:lpstr>Remote matches</vt:lpstr>
      <vt:lpstr>RePLAY Robot Game Missions Video</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 Green</dc:creator>
  <cp:lastModifiedBy>Amanda Workman</cp:lastModifiedBy>
  <cp:revision>120</cp:revision>
  <dcterms:created xsi:type="dcterms:W3CDTF">2020-10-17T03:07:40Z</dcterms:created>
  <dcterms:modified xsi:type="dcterms:W3CDTF">2020-10-20T15:55:38Z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0x0101008A73DA0D93C70E469687459B42C41820</vt:lpwstr>
  </property>
</Properties>
</file>